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26"/>
  </p:notesMasterIdLst>
  <p:sldIdLst>
    <p:sldId id="443" r:id="rId2"/>
    <p:sldId id="430" r:id="rId3"/>
    <p:sldId id="423" r:id="rId4"/>
    <p:sldId id="424" r:id="rId5"/>
    <p:sldId id="425" r:id="rId6"/>
    <p:sldId id="431" r:id="rId7"/>
    <p:sldId id="429" r:id="rId8"/>
    <p:sldId id="450" r:id="rId9"/>
    <p:sldId id="451" r:id="rId10"/>
    <p:sldId id="452" r:id="rId11"/>
    <p:sldId id="453" r:id="rId12"/>
    <p:sldId id="447" r:id="rId13"/>
    <p:sldId id="449" r:id="rId14"/>
    <p:sldId id="394" r:id="rId15"/>
    <p:sldId id="433" r:id="rId16"/>
    <p:sldId id="432" r:id="rId17"/>
    <p:sldId id="410" r:id="rId18"/>
    <p:sldId id="371" r:id="rId19"/>
    <p:sldId id="416" r:id="rId20"/>
    <p:sldId id="412" r:id="rId21"/>
    <p:sldId id="413" r:id="rId22"/>
    <p:sldId id="435" r:id="rId23"/>
    <p:sldId id="428" r:id="rId24"/>
    <p:sldId id="454" r:id="rId25"/>
  </p:sldIdLst>
  <p:sldSz cx="9144000" cy="6858000" type="screen4x3"/>
  <p:notesSz cx="6858000" cy="9144000"/>
  <p:defaultTextStyle>
    <a:defPPr>
      <a:defRPr lang="en-US"/>
    </a:defPPr>
    <a:lvl1pPr algn="l" rtl="0" eaLnBrk="0" fontAlgn="base" hangingPunct="0">
      <a:spcBef>
        <a:spcPct val="0"/>
      </a:spcBef>
      <a:spcAft>
        <a:spcPct val="0"/>
      </a:spcAft>
      <a:defRPr sz="2400" kern="1200">
        <a:solidFill>
          <a:schemeClr val="tx1"/>
        </a:solidFill>
        <a:latin typeface="Arial" pitchFamily="34" charset="0"/>
        <a:ea typeface="MS PGothic" pitchFamily="34" charset="-128"/>
        <a:cs typeface="+mn-cs"/>
      </a:defRPr>
    </a:lvl1pPr>
    <a:lvl2pPr marL="457200" algn="l" rtl="0" eaLnBrk="0" fontAlgn="base" hangingPunct="0">
      <a:spcBef>
        <a:spcPct val="0"/>
      </a:spcBef>
      <a:spcAft>
        <a:spcPct val="0"/>
      </a:spcAft>
      <a:defRPr sz="2400" kern="1200">
        <a:solidFill>
          <a:schemeClr val="tx1"/>
        </a:solidFill>
        <a:latin typeface="Arial" pitchFamily="34" charset="0"/>
        <a:ea typeface="MS PGothic" pitchFamily="34" charset="-128"/>
        <a:cs typeface="+mn-cs"/>
      </a:defRPr>
    </a:lvl2pPr>
    <a:lvl3pPr marL="914400" algn="l" rtl="0" eaLnBrk="0" fontAlgn="base" hangingPunct="0">
      <a:spcBef>
        <a:spcPct val="0"/>
      </a:spcBef>
      <a:spcAft>
        <a:spcPct val="0"/>
      </a:spcAft>
      <a:defRPr sz="2400" kern="1200">
        <a:solidFill>
          <a:schemeClr val="tx1"/>
        </a:solidFill>
        <a:latin typeface="Arial" pitchFamily="34" charset="0"/>
        <a:ea typeface="MS PGothic" pitchFamily="34" charset="-128"/>
        <a:cs typeface="+mn-cs"/>
      </a:defRPr>
    </a:lvl3pPr>
    <a:lvl4pPr marL="1371600" algn="l" rtl="0" eaLnBrk="0" fontAlgn="base" hangingPunct="0">
      <a:spcBef>
        <a:spcPct val="0"/>
      </a:spcBef>
      <a:spcAft>
        <a:spcPct val="0"/>
      </a:spcAft>
      <a:defRPr sz="2400" kern="1200">
        <a:solidFill>
          <a:schemeClr val="tx1"/>
        </a:solidFill>
        <a:latin typeface="Arial" pitchFamily="34" charset="0"/>
        <a:ea typeface="MS PGothic" pitchFamily="34" charset="-128"/>
        <a:cs typeface="+mn-cs"/>
      </a:defRPr>
    </a:lvl4pPr>
    <a:lvl5pPr marL="1828800" algn="l" rtl="0" eaLnBrk="0" fontAlgn="base" hangingPunct="0">
      <a:spcBef>
        <a:spcPct val="0"/>
      </a:spcBef>
      <a:spcAft>
        <a:spcPct val="0"/>
      </a:spcAft>
      <a:defRPr sz="2400" kern="1200">
        <a:solidFill>
          <a:schemeClr val="tx1"/>
        </a:solidFill>
        <a:latin typeface="Arial" pitchFamily="34" charset="0"/>
        <a:ea typeface="MS PGothic" pitchFamily="34" charset="-128"/>
        <a:cs typeface="+mn-cs"/>
      </a:defRPr>
    </a:lvl5pPr>
    <a:lvl6pPr marL="2286000" algn="l" defTabSz="914400" rtl="0" eaLnBrk="1" latinLnBrk="0" hangingPunct="1">
      <a:defRPr sz="2400" kern="1200">
        <a:solidFill>
          <a:schemeClr val="tx1"/>
        </a:solidFill>
        <a:latin typeface="Arial" pitchFamily="34" charset="0"/>
        <a:ea typeface="MS PGothic" pitchFamily="34" charset="-128"/>
        <a:cs typeface="+mn-cs"/>
      </a:defRPr>
    </a:lvl6pPr>
    <a:lvl7pPr marL="2743200" algn="l" defTabSz="914400" rtl="0" eaLnBrk="1" latinLnBrk="0" hangingPunct="1">
      <a:defRPr sz="2400" kern="1200">
        <a:solidFill>
          <a:schemeClr val="tx1"/>
        </a:solidFill>
        <a:latin typeface="Arial" pitchFamily="34" charset="0"/>
        <a:ea typeface="MS PGothic" pitchFamily="34" charset="-128"/>
        <a:cs typeface="+mn-cs"/>
      </a:defRPr>
    </a:lvl7pPr>
    <a:lvl8pPr marL="3200400" algn="l" defTabSz="914400" rtl="0" eaLnBrk="1" latinLnBrk="0" hangingPunct="1">
      <a:defRPr sz="2400" kern="1200">
        <a:solidFill>
          <a:schemeClr val="tx1"/>
        </a:solidFill>
        <a:latin typeface="Arial" pitchFamily="34" charset="0"/>
        <a:ea typeface="MS PGothic" pitchFamily="34" charset="-128"/>
        <a:cs typeface="+mn-cs"/>
      </a:defRPr>
    </a:lvl8pPr>
    <a:lvl9pPr marL="3657600" algn="l" defTabSz="914400" rtl="0" eaLnBrk="1" latinLnBrk="0" hangingPunct="1">
      <a:defRPr sz="2400" kern="1200">
        <a:solidFill>
          <a:schemeClr val="tx1"/>
        </a:solidFill>
        <a:latin typeface="Arial" pitchFamily="34" charset="0"/>
        <a:ea typeface="MS PGothic" pitchFamily="34" charset="-128"/>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FF99"/>
    <a:srgbClr val="0092D2"/>
    <a:srgbClr val="F4F43E"/>
    <a:srgbClr val="E47B60"/>
    <a:srgbClr val="000000"/>
    <a:srgbClr val="6BB780"/>
    <a:srgbClr val="333399"/>
    <a:srgbClr val="1E1D6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DCAF9ED-07DC-4A11-8D7F-57B35C25682E}" styleName="Medium Style 1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E8B1032C-EA38-4F05-BA0D-38AFFFC7BED3}" styleName="Light Style 3 - Accent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4897" autoAdjust="0"/>
    <p:restoredTop sz="98934" autoAdjust="0"/>
  </p:normalViewPr>
  <p:slideViewPr>
    <p:cSldViewPr>
      <p:cViewPr varScale="1">
        <p:scale>
          <a:sx n="70" d="100"/>
          <a:sy n="70" d="100"/>
        </p:scale>
        <p:origin x="-1752" y="-96"/>
      </p:cViewPr>
      <p:guideLst>
        <p:guide orient="horz" pos="2160"/>
        <p:guide pos="2880"/>
      </p:guideLst>
    </p:cSldViewPr>
  </p:slideViewPr>
  <p:outlineViewPr>
    <p:cViewPr>
      <p:scale>
        <a:sx n="33" d="100"/>
        <a:sy n="33" d="100"/>
      </p:scale>
      <p:origin x="0" y="3784"/>
    </p:cViewPr>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4277657-78C8-4B20-8D6E-797D281BB6BA}" type="doc">
      <dgm:prSet loTypeId="urn:microsoft.com/office/officeart/2005/8/layout/process1" loCatId="process" qsTypeId="urn:microsoft.com/office/officeart/2005/8/quickstyle/simple1" qsCatId="simple" csTypeId="urn:microsoft.com/office/officeart/2005/8/colors/accent1_2" csCatId="accent1" phldr="1"/>
      <dgm:spPr/>
      <dgm:t>
        <a:bodyPr/>
        <a:lstStyle/>
        <a:p>
          <a:endParaRPr lang="en-US"/>
        </a:p>
      </dgm:t>
    </dgm:pt>
    <dgm:pt modelId="{557B944E-2570-41EF-98EE-C01CDFEF00AC}" type="pres">
      <dgm:prSet presAssocID="{84277657-78C8-4B20-8D6E-797D281BB6BA}" presName="Name0" presStyleCnt="0">
        <dgm:presLayoutVars>
          <dgm:dir/>
          <dgm:resizeHandles val="exact"/>
        </dgm:presLayoutVars>
      </dgm:prSet>
      <dgm:spPr/>
      <dgm:t>
        <a:bodyPr/>
        <a:lstStyle/>
        <a:p>
          <a:endParaRPr lang="en-US"/>
        </a:p>
      </dgm:t>
    </dgm:pt>
  </dgm:ptLst>
  <dgm:cxnLst>
    <dgm:cxn modelId="{D15A4DF8-0814-444A-8C43-E0EB04FEED6F}" type="presOf" srcId="{84277657-78C8-4B20-8D6E-797D281BB6BA}" destId="{557B944E-2570-41EF-98EE-C01CDFEF00AC}" srcOrd="0" destOrd="0" presId="urn:microsoft.com/office/officeart/2005/8/layout/process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29FD835-6911-4D99-B020-413676507022}" type="doc">
      <dgm:prSet loTypeId="urn:microsoft.com/office/officeart/2005/8/layout/vProcess5" loCatId="process" qsTypeId="urn:microsoft.com/office/officeart/2005/8/quickstyle/simple1" qsCatId="simple" csTypeId="urn:microsoft.com/office/officeart/2005/8/colors/accent1_1" csCatId="accent1" phldr="1"/>
      <dgm:spPr/>
      <dgm:t>
        <a:bodyPr/>
        <a:lstStyle/>
        <a:p>
          <a:endParaRPr lang="en-IN"/>
        </a:p>
      </dgm:t>
    </dgm:pt>
    <dgm:pt modelId="{127FDD4B-707A-4CD8-A204-65DAD81281BB}">
      <dgm:prSet phldrT="[Text]" custT="1"/>
      <dgm:spPr>
        <a:ln>
          <a:solidFill>
            <a:schemeClr val="accent4">
              <a:lumMod val="50000"/>
            </a:schemeClr>
          </a:solidFill>
        </a:ln>
      </dgm:spPr>
      <dgm:t>
        <a:bodyPr/>
        <a:lstStyle/>
        <a:p>
          <a:r>
            <a:rPr lang="en-IN" sz="2000" b="0" dirty="0" smtClean="0">
              <a:solidFill>
                <a:schemeClr val="tx1"/>
              </a:solidFill>
            </a:rPr>
            <a:t>Emergencies an Opportunity to expand the policy discourse from ECE to ECCE /ECD an integrated multi-</a:t>
          </a:r>
          <a:r>
            <a:rPr lang="en-IN" sz="2000" b="0" dirty="0" err="1" smtClean="0">
              <a:solidFill>
                <a:schemeClr val="tx1"/>
              </a:solidFill>
            </a:rPr>
            <a:t>sectoral</a:t>
          </a:r>
          <a:r>
            <a:rPr lang="en-IN" sz="2000" b="0" dirty="0" smtClean="0">
              <a:solidFill>
                <a:schemeClr val="tx1"/>
              </a:solidFill>
            </a:rPr>
            <a:t>; multi-partnerships approach –led by civil society – affecting majority of  MDGs   </a:t>
          </a:r>
          <a:endParaRPr lang="en-IN" sz="2000" b="0" dirty="0">
            <a:solidFill>
              <a:schemeClr val="accent4">
                <a:lumMod val="50000"/>
              </a:schemeClr>
            </a:solidFill>
          </a:endParaRPr>
        </a:p>
      </dgm:t>
    </dgm:pt>
    <dgm:pt modelId="{3D06ACFA-2BA7-4A74-9990-5DFF2265568D}" type="parTrans" cxnId="{120F51F4-2817-423F-B0F2-9949DD269AD9}">
      <dgm:prSet/>
      <dgm:spPr/>
      <dgm:t>
        <a:bodyPr/>
        <a:lstStyle/>
        <a:p>
          <a:endParaRPr lang="en-IN" sz="2200">
            <a:solidFill>
              <a:schemeClr val="accent4">
                <a:lumMod val="50000"/>
              </a:schemeClr>
            </a:solidFill>
          </a:endParaRPr>
        </a:p>
      </dgm:t>
    </dgm:pt>
    <dgm:pt modelId="{520A034B-9900-4364-97CD-4371339ABA54}" type="sibTrans" cxnId="{120F51F4-2817-423F-B0F2-9949DD269AD9}">
      <dgm:prSet custT="1"/>
      <dgm:spPr>
        <a:solidFill>
          <a:schemeClr val="accent4">
            <a:lumMod val="60000"/>
            <a:lumOff val="40000"/>
            <a:alpha val="90000"/>
          </a:schemeClr>
        </a:solidFill>
      </dgm:spPr>
      <dgm:t>
        <a:bodyPr/>
        <a:lstStyle/>
        <a:p>
          <a:endParaRPr lang="en-IN" sz="2200">
            <a:solidFill>
              <a:schemeClr val="accent4">
                <a:lumMod val="50000"/>
              </a:schemeClr>
            </a:solidFill>
          </a:endParaRPr>
        </a:p>
      </dgm:t>
    </dgm:pt>
    <dgm:pt modelId="{44266227-0CCF-49B0-A3AB-F12ED67E01E9}">
      <dgm:prSet phldrT="[Text]" custT="1"/>
      <dgm:spPr>
        <a:ln>
          <a:solidFill>
            <a:schemeClr val="accent4">
              <a:lumMod val="50000"/>
            </a:schemeClr>
          </a:solidFill>
        </a:ln>
      </dgm:spPr>
      <dgm:t>
        <a:bodyPr/>
        <a:lstStyle/>
        <a:p>
          <a:r>
            <a:rPr lang="en-IN" sz="2200" b="0" dirty="0" smtClean="0">
              <a:solidFill>
                <a:sysClr val="windowText" lastClr="000000"/>
              </a:solidFill>
            </a:rPr>
            <a:t>Community engagement to rebuild their  lives through active citizenship, collective ownership and action for n ECD programs</a:t>
          </a:r>
          <a:endParaRPr lang="en-IN" sz="2200" dirty="0">
            <a:solidFill>
              <a:schemeClr val="accent4">
                <a:lumMod val="50000"/>
              </a:schemeClr>
            </a:solidFill>
          </a:endParaRPr>
        </a:p>
      </dgm:t>
    </dgm:pt>
    <dgm:pt modelId="{ECB40B4C-630B-4A37-86AE-1F4A17A5992C}" type="parTrans" cxnId="{C2B29E28-668D-4685-BECC-3E8B468F0DBB}">
      <dgm:prSet/>
      <dgm:spPr/>
      <dgm:t>
        <a:bodyPr/>
        <a:lstStyle/>
        <a:p>
          <a:endParaRPr lang="en-IN" sz="2200">
            <a:solidFill>
              <a:schemeClr val="accent4">
                <a:lumMod val="50000"/>
              </a:schemeClr>
            </a:solidFill>
          </a:endParaRPr>
        </a:p>
      </dgm:t>
    </dgm:pt>
    <dgm:pt modelId="{78F22E44-7959-4B04-95C1-AA98BA18766A}" type="sibTrans" cxnId="{C2B29E28-668D-4685-BECC-3E8B468F0DBB}">
      <dgm:prSet custT="1"/>
      <dgm:spPr>
        <a:solidFill>
          <a:schemeClr val="accent4">
            <a:lumMod val="60000"/>
            <a:lumOff val="40000"/>
            <a:alpha val="90000"/>
          </a:schemeClr>
        </a:solidFill>
      </dgm:spPr>
      <dgm:t>
        <a:bodyPr/>
        <a:lstStyle/>
        <a:p>
          <a:endParaRPr lang="en-IN" sz="2200">
            <a:solidFill>
              <a:schemeClr val="accent4">
                <a:lumMod val="50000"/>
              </a:schemeClr>
            </a:solidFill>
          </a:endParaRPr>
        </a:p>
      </dgm:t>
    </dgm:pt>
    <dgm:pt modelId="{43DAC9BB-34CD-4610-B344-270C7A0709DF}">
      <dgm:prSet phldrT="[Text]" custT="1"/>
      <dgm:spPr>
        <a:ln>
          <a:solidFill>
            <a:schemeClr val="accent4">
              <a:lumMod val="50000"/>
            </a:schemeClr>
          </a:solidFill>
        </a:ln>
      </dgm:spPr>
      <dgm:t>
        <a:bodyPr/>
        <a:lstStyle/>
        <a:p>
          <a:r>
            <a:rPr lang="en-IN" sz="2200" b="1" dirty="0" smtClean="0">
              <a:solidFill>
                <a:schemeClr val="tx1"/>
              </a:solidFill>
            </a:rPr>
            <a:t>Children 0-8 a reason to collaborate for All– learn new ways of child rearing ; improved health, nutrition, protection  learning  </a:t>
          </a:r>
          <a:endParaRPr lang="en-IN" sz="2200" dirty="0" smtClean="0">
            <a:solidFill>
              <a:schemeClr val="accent4">
                <a:lumMod val="50000"/>
              </a:schemeClr>
            </a:solidFill>
          </a:endParaRPr>
        </a:p>
      </dgm:t>
    </dgm:pt>
    <dgm:pt modelId="{499B452C-5C8D-4107-98A2-2D78DB66A288}" type="parTrans" cxnId="{9B8BAB4F-119E-4F1F-9419-FE0A1A7392C9}">
      <dgm:prSet/>
      <dgm:spPr/>
      <dgm:t>
        <a:bodyPr/>
        <a:lstStyle/>
        <a:p>
          <a:endParaRPr lang="en-IN" sz="2200">
            <a:solidFill>
              <a:schemeClr val="accent4">
                <a:lumMod val="50000"/>
              </a:schemeClr>
            </a:solidFill>
          </a:endParaRPr>
        </a:p>
      </dgm:t>
    </dgm:pt>
    <dgm:pt modelId="{F065045D-E618-47D0-812D-484152482821}" type="sibTrans" cxnId="{9B8BAB4F-119E-4F1F-9419-FE0A1A7392C9}">
      <dgm:prSet custT="1"/>
      <dgm:spPr>
        <a:solidFill>
          <a:schemeClr val="accent4">
            <a:lumMod val="60000"/>
            <a:lumOff val="40000"/>
            <a:alpha val="90000"/>
          </a:schemeClr>
        </a:solidFill>
      </dgm:spPr>
      <dgm:t>
        <a:bodyPr/>
        <a:lstStyle/>
        <a:p>
          <a:endParaRPr lang="en-IN" sz="2200">
            <a:solidFill>
              <a:schemeClr val="accent4">
                <a:lumMod val="50000"/>
              </a:schemeClr>
            </a:solidFill>
          </a:endParaRPr>
        </a:p>
      </dgm:t>
    </dgm:pt>
    <dgm:pt modelId="{8D104717-7720-4BAB-AA6B-0CA5F2678919}">
      <dgm:prSet phldrT="[Text]" custT="1"/>
      <dgm:spPr>
        <a:ln>
          <a:solidFill>
            <a:schemeClr val="accent4">
              <a:lumMod val="50000"/>
            </a:schemeClr>
          </a:solidFill>
        </a:ln>
      </dgm:spPr>
      <dgm:t>
        <a:bodyPr/>
        <a:lstStyle/>
        <a:p>
          <a:r>
            <a:rPr lang="en-IN" sz="2200" b="1" dirty="0" smtClean="0">
              <a:solidFill>
                <a:schemeClr val="tx1"/>
              </a:solidFill>
            </a:rPr>
            <a:t>Better chances of child transiting from pre to primary and post primary levels :enrolment/learning and citizenship    </a:t>
          </a:r>
          <a:endParaRPr lang="en-IN" sz="2200" dirty="0" smtClean="0">
            <a:solidFill>
              <a:schemeClr val="accent4">
                <a:lumMod val="50000"/>
              </a:schemeClr>
            </a:solidFill>
          </a:endParaRPr>
        </a:p>
      </dgm:t>
    </dgm:pt>
    <dgm:pt modelId="{22E3AB9A-6CF7-44A8-B857-02065844B334}" type="parTrans" cxnId="{6676B8E3-DBBB-4C82-8324-31989025FCCA}">
      <dgm:prSet/>
      <dgm:spPr/>
      <dgm:t>
        <a:bodyPr/>
        <a:lstStyle/>
        <a:p>
          <a:endParaRPr lang="en-IN" sz="2200">
            <a:solidFill>
              <a:schemeClr val="accent4">
                <a:lumMod val="50000"/>
              </a:schemeClr>
            </a:solidFill>
          </a:endParaRPr>
        </a:p>
      </dgm:t>
    </dgm:pt>
    <dgm:pt modelId="{04FDD4A9-5416-4445-8057-9780C64891E1}" type="sibTrans" cxnId="{6676B8E3-DBBB-4C82-8324-31989025FCCA}">
      <dgm:prSet/>
      <dgm:spPr/>
      <dgm:t>
        <a:bodyPr/>
        <a:lstStyle/>
        <a:p>
          <a:endParaRPr lang="en-IN" sz="2200">
            <a:solidFill>
              <a:schemeClr val="accent4">
                <a:lumMod val="50000"/>
              </a:schemeClr>
            </a:solidFill>
          </a:endParaRPr>
        </a:p>
      </dgm:t>
    </dgm:pt>
    <dgm:pt modelId="{36E946F0-1EEA-4C08-BC1C-1BA3BD54D1FB}">
      <dgm:prSet phldrT="[Text]" custT="1"/>
      <dgm:spPr>
        <a:ln>
          <a:solidFill>
            <a:schemeClr val="accent4">
              <a:lumMod val="50000"/>
            </a:schemeClr>
          </a:solidFill>
        </a:ln>
      </dgm:spPr>
      <dgm:t>
        <a:bodyPr/>
        <a:lstStyle/>
        <a:p>
          <a:r>
            <a:rPr lang="en-IN" sz="2200" dirty="0" smtClean="0">
              <a:solidFill>
                <a:sysClr val="windowText" lastClr="000000"/>
              </a:solidFill>
            </a:rPr>
            <a:t>Conceptualizing and implementation of 0-8  interventions  through active parental engagement  evidence and celebration –   </a:t>
          </a:r>
          <a:endParaRPr lang="en-IN" sz="2200" dirty="0" smtClean="0">
            <a:solidFill>
              <a:schemeClr val="accent4">
                <a:lumMod val="50000"/>
              </a:schemeClr>
            </a:solidFill>
          </a:endParaRPr>
        </a:p>
      </dgm:t>
    </dgm:pt>
    <dgm:pt modelId="{4AAF6C8E-6523-4FFB-AA91-433B14098C7A}" type="sibTrans" cxnId="{273DA838-5B27-4C7D-AEF9-ED2988B3514B}">
      <dgm:prSet custT="1"/>
      <dgm:spPr>
        <a:solidFill>
          <a:schemeClr val="accent4">
            <a:lumMod val="60000"/>
            <a:lumOff val="40000"/>
            <a:alpha val="90000"/>
          </a:schemeClr>
        </a:solidFill>
      </dgm:spPr>
      <dgm:t>
        <a:bodyPr/>
        <a:lstStyle/>
        <a:p>
          <a:endParaRPr lang="en-IN" sz="2200">
            <a:solidFill>
              <a:schemeClr val="accent4">
                <a:lumMod val="50000"/>
              </a:schemeClr>
            </a:solidFill>
          </a:endParaRPr>
        </a:p>
      </dgm:t>
    </dgm:pt>
    <dgm:pt modelId="{58480BEE-DAAA-46F1-9C60-74C170A9026D}" type="parTrans" cxnId="{273DA838-5B27-4C7D-AEF9-ED2988B3514B}">
      <dgm:prSet/>
      <dgm:spPr/>
      <dgm:t>
        <a:bodyPr/>
        <a:lstStyle/>
        <a:p>
          <a:endParaRPr lang="en-IN" sz="2200">
            <a:solidFill>
              <a:schemeClr val="accent4">
                <a:lumMod val="50000"/>
              </a:schemeClr>
            </a:solidFill>
          </a:endParaRPr>
        </a:p>
      </dgm:t>
    </dgm:pt>
    <dgm:pt modelId="{0E2C2A18-CFFD-4DDC-9082-9B44E595DEA3}" type="pres">
      <dgm:prSet presAssocID="{129FD835-6911-4D99-B020-413676507022}" presName="outerComposite" presStyleCnt="0">
        <dgm:presLayoutVars>
          <dgm:chMax val="5"/>
          <dgm:dir/>
          <dgm:resizeHandles val="exact"/>
        </dgm:presLayoutVars>
      </dgm:prSet>
      <dgm:spPr/>
      <dgm:t>
        <a:bodyPr/>
        <a:lstStyle/>
        <a:p>
          <a:endParaRPr lang="en-IN"/>
        </a:p>
      </dgm:t>
    </dgm:pt>
    <dgm:pt modelId="{4EC537B9-3B8B-431C-80E7-B3833EDE0E7F}" type="pres">
      <dgm:prSet presAssocID="{129FD835-6911-4D99-B020-413676507022}" presName="dummyMaxCanvas" presStyleCnt="0">
        <dgm:presLayoutVars/>
      </dgm:prSet>
      <dgm:spPr/>
    </dgm:pt>
    <dgm:pt modelId="{6EF7AE22-911A-4024-9421-B5C828A46E43}" type="pres">
      <dgm:prSet presAssocID="{129FD835-6911-4D99-B020-413676507022}" presName="FiveNodes_1" presStyleLbl="node1" presStyleIdx="0" presStyleCnt="5" custScaleX="106121" custScaleY="111991">
        <dgm:presLayoutVars>
          <dgm:bulletEnabled val="1"/>
        </dgm:presLayoutVars>
      </dgm:prSet>
      <dgm:spPr/>
      <dgm:t>
        <a:bodyPr/>
        <a:lstStyle/>
        <a:p>
          <a:endParaRPr lang="en-IN"/>
        </a:p>
      </dgm:t>
    </dgm:pt>
    <dgm:pt modelId="{0036468F-5579-4F3E-97BB-27033F819140}" type="pres">
      <dgm:prSet presAssocID="{129FD835-6911-4D99-B020-413676507022}" presName="FiveNodes_2" presStyleLbl="node1" presStyleIdx="1" presStyleCnt="5">
        <dgm:presLayoutVars>
          <dgm:bulletEnabled val="1"/>
        </dgm:presLayoutVars>
      </dgm:prSet>
      <dgm:spPr/>
      <dgm:t>
        <a:bodyPr/>
        <a:lstStyle/>
        <a:p>
          <a:endParaRPr lang="en-IN"/>
        </a:p>
      </dgm:t>
    </dgm:pt>
    <dgm:pt modelId="{8B513FA0-B123-4154-BFBC-BFD40A9879A1}" type="pres">
      <dgm:prSet presAssocID="{129FD835-6911-4D99-B020-413676507022}" presName="FiveNodes_3" presStyleLbl="node1" presStyleIdx="2" presStyleCnt="5" custScaleX="106041">
        <dgm:presLayoutVars>
          <dgm:bulletEnabled val="1"/>
        </dgm:presLayoutVars>
      </dgm:prSet>
      <dgm:spPr/>
      <dgm:t>
        <a:bodyPr/>
        <a:lstStyle/>
        <a:p>
          <a:endParaRPr lang="en-IN"/>
        </a:p>
      </dgm:t>
    </dgm:pt>
    <dgm:pt modelId="{45D34B1F-ACBF-4CE9-AEF0-93923F99E67F}" type="pres">
      <dgm:prSet presAssocID="{129FD835-6911-4D99-B020-413676507022}" presName="FiveNodes_4" presStyleLbl="node1" presStyleIdx="3" presStyleCnt="5" custScaleX="107786" custScaleY="105556">
        <dgm:presLayoutVars>
          <dgm:bulletEnabled val="1"/>
        </dgm:presLayoutVars>
      </dgm:prSet>
      <dgm:spPr/>
      <dgm:t>
        <a:bodyPr/>
        <a:lstStyle/>
        <a:p>
          <a:endParaRPr lang="en-IN"/>
        </a:p>
      </dgm:t>
    </dgm:pt>
    <dgm:pt modelId="{360B0613-E2EF-47A0-AB11-962154562D50}" type="pres">
      <dgm:prSet presAssocID="{129FD835-6911-4D99-B020-413676507022}" presName="FiveNodes_5" presStyleLbl="node1" presStyleIdx="4" presStyleCnt="5">
        <dgm:presLayoutVars>
          <dgm:bulletEnabled val="1"/>
        </dgm:presLayoutVars>
      </dgm:prSet>
      <dgm:spPr/>
      <dgm:t>
        <a:bodyPr/>
        <a:lstStyle/>
        <a:p>
          <a:endParaRPr lang="en-IN"/>
        </a:p>
      </dgm:t>
    </dgm:pt>
    <dgm:pt modelId="{5F5DD0C6-58EB-4866-9065-03E8C8361EB2}" type="pres">
      <dgm:prSet presAssocID="{129FD835-6911-4D99-B020-413676507022}" presName="FiveConn_1-2" presStyleLbl="fgAccFollowNode1" presStyleIdx="0" presStyleCnt="4" custLinFactNeighborX="-3763" custLinFactNeighborY="-8292">
        <dgm:presLayoutVars>
          <dgm:bulletEnabled val="1"/>
        </dgm:presLayoutVars>
      </dgm:prSet>
      <dgm:spPr/>
      <dgm:t>
        <a:bodyPr/>
        <a:lstStyle/>
        <a:p>
          <a:endParaRPr lang="en-IN"/>
        </a:p>
      </dgm:t>
    </dgm:pt>
    <dgm:pt modelId="{59B8EF19-F5C8-4426-9D68-B84B2F28833B}" type="pres">
      <dgm:prSet presAssocID="{129FD835-6911-4D99-B020-413676507022}" presName="FiveConn_2-3" presStyleLbl="fgAccFollowNode1" presStyleIdx="1" presStyleCnt="4">
        <dgm:presLayoutVars>
          <dgm:bulletEnabled val="1"/>
        </dgm:presLayoutVars>
      </dgm:prSet>
      <dgm:spPr/>
      <dgm:t>
        <a:bodyPr/>
        <a:lstStyle/>
        <a:p>
          <a:endParaRPr lang="en-IN"/>
        </a:p>
      </dgm:t>
    </dgm:pt>
    <dgm:pt modelId="{DBB4E51A-6F01-4437-BE05-EDF13846314C}" type="pres">
      <dgm:prSet presAssocID="{129FD835-6911-4D99-B020-413676507022}" presName="FiveConn_3-4" presStyleLbl="fgAccFollowNode1" presStyleIdx="2" presStyleCnt="4">
        <dgm:presLayoutVars>
          <dgm:bulletEnabled val="1"/>
        </dgm:presLayoutVars>
      </dgm:prSet>
      <dgm:spPr/>
      <dgm:t>
        <a:bodyPr/>
        <a:lstStyle/>
        <a:p>
          <a:endParaRPr lang="en-IN"/>
        </a:p>
      </dgm:t>
    </dgm:pt>
    <dgm:pt modelId="{34EC82A7-B372-495C-BAB7-04C264BB6A91}" type="pres">
      <dgm:prSet presAssocID="{129FD835-6911-4D99-B020-413676507022}" presName="FiveConn_4-5" presStyleLbl="fgAccFollowNode1" presStyleIdx="3" presStyleCnt="4">
        <dgm:presLayoutVars>
          <dgm:bulletEnabled val="1"/>
        </dgm:presLayoutVars>
      </dgm:prSet>
      <dgm:spPr/>
      <dgm:t>
        <a:bodyPr/>
        <a:lstStyle/>
        <a:p>
          <a:endParaRPr lang="en-IN"/>
        </a:p>
      </dgm:t>
    </dgm:pt>
    <dgm:pt modelId="{525452D1-691C-491F-BBC1-5D7E7CBB23EB}" type="pres">
      <dgm:prSet presAssocID="{129FD835-6911-4D99-B020-413676507022}" presName="FiveNodes_1_text" presStyleLbl="node1" presStyleIdx="4" presStyleCnt="5">
        <dgm:presLayoutVars>
          <dgm:bulletEnabled val="1"/>
        </dgm:presLayoutVars>
      </dgm:prSet>
      <dgm:spPr/>
      <dgm:t>
        <a:bodyPr/>
        <a:lstStyle/>
        <a:p>
          <a:endParaRPr lang="en-IN"/>
        </a:p>
      </dgm:t>
    </dgm:pt>
    <dgm:pt modelId="{CD40C942-49A3-4545-94F6-2753134880B8}" type="pres">
      <dgm:prSet presAssocID="{129FD835-6911-4D99-B020-413676507022}" presName="FiveNodes_2_text" presStyleLbl="node1" presStyleIdx="4" presStyleCnt="5">
        <dgm:presLayoutVars>
          <dgm:bulletEnabled val="1"/>
        </dgm:presLayoutVars>
      </dgm:prSet>
      <dgm:spPr/>
      <dgm:t>
        <a:bodyPr/>
        <a:lstStyle/>
        <a:p>
          <a:endParaRPr lang="en-IN"/>
        </a:p>
      </dgm:t>
    </dgm:pt>
    <dgm:pt modelId="{0361F060-4603-46C0-B75F-E30B9C283BDE}" type="pres">
      <dgm:prSet presAssocID="{129FD835-6911-4D99-B020-413676507022}" presName="FiveNodes_3_text" presStyleLbl="node1" presStyleIdx="4" presStyleCnt="5">
        <dgm:presLayoutVars>
          <dgm:bulletEnabled val="1"/>
        </dgm:presLayoutVars>
      </dgm:prSet>
      <dgm:spPr/>
      <dgm:t>
        <a:bodyPr/>
        <a:lstStyle/>
        <a:p>
          <a:endParaRPr lang="en-IN"/>
        </a:p>
      </dgm:t>
    </dgm:pt>
    <dgm:pt modelId="{817B2670-E748-4194-B881-7981590D0639}" type="pres">
      <dgm:prSet presAssocID="{129FD835-6911-4D99-B020-413676507022}" presName="FiveNodes_4_text" presStyleLbl="node1" presStyleIdx="4" presStyleCnt="5">
        <dgm:presLayoutVars>
          <dgm:bulletEnabled val="1"/>
        </dgm:presLayoutVars>
      </dgm:prSet>
      <dgm:spPr/>
      <dgm:t>
        <a:bodyPr/>
        <a:lstStyle/>
        <a:p>
          <a:endParaRPr lang="en-IN"/>
        </a:p>
      </dgm:t>
    </dgm:pt>
    <dgm:pt modelId="{DE8F353F-697D-4534-BF6C-52A48275039C}" type="pres">
      <dgm:prSet presAssocID="{129FD835-6911-4D99-B020-413676507022}" presName="FiveNodes_5_text" presStyleLbl="node1" presStyleIdx="4" presStyleCnt="5">
        <dgm:presLayoutVars>
          <dgm:bulletEnabled val="1"/>
        </dgm:presLayoutVars>
      </dgm:prSet>
      <dgm:spPr/>
      <dgm:t>
        <a:bodyPr/>
        <a:lstStyle/>
        <a:p>
          <a:endParaRPr lang="en-IN"/>
        </a:p>
      </dgm:t>
    </dgm:pt>
  </dgm:ptLst>
  <dgm:cxnLst>
    <dgm:cxn modelId="{9CDB81C9-08E3-433A-B90D-25DF1BC7F12F}" type="presOf" srcId="{8D104717-7720-4BAB-AA6B-0CA5F2678919}" destId="{360B0613-E2EF-47A0-AB11-962154562D50}" srcOrd="0" destOrd="0" presId="urn:microsoft.com/office/officeart/2005/8/layout/vProcess5"/>
    <dgm:cxn modelId="{C2B29E28-668D-4685-BECC-3E8B468F0DBB}" srcId="{129FD835-6911-4D99-B020-413676507022}" destId="{44266227-0CCF-49B0-A3AB-F12ED67E01E9}" srcOrd="1" destOrd="0" parTransId="{ECB40B4C-630B-4A37-86AE-1F4A17A5992C}" sibTransId="{78F22E44-7959-4B04-95C1-AA98BA18766A}"/>
    <dgm:cxn modelId="{4585CFB3-3C48-491F-9DE7-F80298D874FB}" type="presOf" srcId="{44266227-0CCF-49B0-A3AB-F12ED67E01E9}" destId="{CD40C942-49A3-4545-94F6-2753134880B8}" srcOrd="1" destOrd="0" presId="urn:microsoft.com/office/officeart/2005/8/layout/vProcess5"/>
    <dgm:cxn modelId="{7C71B5DE-C2B5-47DE-AA39-611D68170D97}" type="presOf" srcId="{520A034B-9900-4364-97CD-4371339ABA54}" destId="{5F5DD0C6-58EB-4866-9065-03E8C8361EB2}" srcOrd="0" destOrd="0" presId="urn:microsoft.com/office/officeart/2005/8/layout/vProcess5"/>
    <dgm:cxn modelId="{02B39A05-732E-4612-98AD-7C293586B5E0}" type="presOf" srcId="{4AAF6C8E-6523-4FFB-AA91-433B14098C7A}" destId="{34EC82A7-B372-495C-BAB7-04C264BB6A91}" srcOrd="0" destOrd="0" presId="urn:microsoft.com/office/officeart/2005/8/layout/vProcess5"/>
    <dgm:cxn modelId="{BEB5F864-3A42-4794-9BC8-BF3C575B608D}" type="presOf" srcId="{78F22E44-7959-4B04-95C1-AA98BA18766A}" destId="{59B8EF19-F5C8-4426-9D68-B84B2F28833B}" srcOrd="0" destOrd="0" presId="urn:microsoft.com/office/officeart/2005/8/layout/vProcess5"/>
    <dgm:cxn modelId="{9C097CB7-68E0-4965-97B0-5818098D2F2D}" type="presOf" srcId="{8D104717-7720-4BAB-AA6B-0CA5F2678919}" destId="{DE8F353F-697D-4534-BF6C-52A48275039C}" srcOrd="1" destOrd="0" presId="urn:microsoft.com/office/officeart/2005/8/layout/vProcess5"/>
    <dgm:cxn modelId="{01251D6A-3AA6-40C9-AAA7-57614AEAB436}" type="presOf" srcId="{44266227-0CCF-49B0-A3AB-F12ED67E01E9}" destId="{0036468F-5579-4F3E-97BB-27033F819140}" srcOrd="0" destOrd="0" presId="urn:microsoft.com/office/officeart/2005/8/layout/vProcess5"/>
    <dgm:cxn modelId="{6CEDB8D7-30BA-445B-AEA4-ED0E6688A73D}" type="presOf" srcId="{36E946F0-1EEA-4C08-BC1C-1BA3BD54D1FB}" destId="{817B2670-E748-4194-B881-7981590D0639}" srcOrd="1" destOrd="0" presId="urn:microsoft.com/office/officeart/2005/8/layout/vProcess5"/>
    <dgm:cxn modelId="{4EA6AD98-7CBF-4A33-9DE6-FAA3B48564B8}" type="presOf" srcId="{F065045D-E618-47D0-812D-484152482821}" destId="{DBB4E51A-6F01-4437-BE05-EDF13846314C}" srcOrd="0" destOrd="0" presId="urn:microsoft.com/office/officeart/2005/8/layout/vProcess5"/>
    <dgm:cxn modelId="{7413774C-48DF-4371-A612-C60C7A8864DA}" type="presOf" srcId="{129FD835-6911-4D99-B020-413676507022}" destId="{0E2C2A18-CFFD-4DDC-9082-9B44E595DEA3}" srcOrd="0" destOrd="0" presId="urn:microsoft.com/office/officeart/2005/8/layout/vProcess5"/>
    <dgm:cxn modelId="{3AA493D0-D3D8-4190-A1FA-D2163F64F20C}" type="presOf" srcId="{36E946F0-1EEA-4C08-BC1C-1BA3BD54D1FB}" destId="{45D34B1F-ACBF-4CE9-AEF0-93923F99E67F}" srcOrd="0" destOrd="0" presId="urn:microsoft.com/office/officeart/2005/8/layout/vProcess5"/>
    <dgm:cxn modelId="{47DC9EC8-7813-4800-A534-029CA421453B}" type="presOf" srcId="{127FDD4B-707A-4CD8-A204-65DAD81281BB}" destId="{525452D1-691C-491F-BBC1-5D7E7CBB23EB}" srcOrd="1" destOrd="0" presId="urn:microsoft.com/office/officeart/2005/8/layout/vProcess5"/>
    <dgm:cxn modelId="{A3EA7417-2DCA-45CA-9C0F-5F7897295898}" type="presOf" srcId="{127FDD4B-707A-4CD8-A204-65DAD81281BB}" destId="{6EF7AE22-911A-4024-9421-B5C828A46E43}" srcOrd="0" destOrd="0" presId="urn:microsoft.com/office/officeart/2005/8/layout/vProcess5"/>
    <dgm:cxn modelId="{30DA828E-CAED-4214-AC19-1272322EF7B0}" type="presOf" srcId="{43DAC9BB-34CD-4610-B344-270C7A0709DF}" destId="{8B513FA0-B123-4154-BFBC-BFD40A9879A1}" srcOrd="0" destOrd="0" presId="urn:microsoft.com/office/officeart/2005/8/layout/vProcess5"/>
    <dgm:cxn modelId="{6676B8E3-DBBB-4C82-8324-31989025FCCA}" srcId="{129FD835-6911-4D99-B020-413676507022}" destId="{8D104717-7720-4BAB-AA6B-0CA5F2678919}" srcOrd="4" destOrd="0" parTransId="{22E3AB9A-6CF7-44A8-B857-02065844B334}" sibTransId="{04FDD4A9-5416-4445-8057-9780C64891E1}"/>
    <dgm:cxn modelId="{37E62691-BE52-4957-924E-580CEBE05F29}" type="presOf" srcId="{43DAC9BB-34CD-4610-B344-270C7A0709DF}" destId="{0361F060-4603-46C0-B75F-E30B9C283BDE}" srcOrd="1" destOrd="0" presId="urn:microsoft.com/office/officeart/2005/8/layout/vProcess5"/>
    <dgm:cxn modelId="{273DA838-5B27-4C7D-AEF9-ED2988B3514B}" srcId="{129FD835-6911-4D99-B020-413676507022}" destId="{36E946F0-1EEA-4C08-BC1C-1BA3BD54D1FB}" srcOrd="3" destOrd="0" parTransId="{58480BEE-DAAA-46F1-9C60-74C170A9026D}" sibTransId="{4AAF6C8E-6523-4FFB-AA91-433B14098C7A}"/>
    <dgm:cxn modelId="{120F51F4-2817-423F-B0F2-9949DD269AD9}" srcId="{129FD835-6911-4D99-B020-413676507022}" destId="{127FDD4B-707A-4CD8-A204-65DAD81281BB}" srcOrd="0" destOrd="0" parTransId="{3D06ACFA-2BA7-4A74-9990-5DFF2265568D}" sibTransId="{520A034B-9900-4364-97CD-4371339ABA54}"/>
    <dgm:cxn modelId="{9B8BAB4F-119E-4F1F-9419-FE0A1A7392C9}" srcId="{129FD835-6911-4D99-B020-413676507022}" destId="{43DAC9BB-34CD-4610-B344-270C7A0709DF}" srcOrd="2" destOrd="0" parTransId="{499B452C-5C8D-4107-98A2-2D78DB66A288}" sibTransId="{F065045D-E618-47D0-812D-484152482821}"/>
    <dgm:cxn modelId="{C1A8E2DE-B02A-4915-90F6-481A1615FC73}" type="presParOf" srcId="{0E2C2A18-CFFD-4DDC-9082-9B44E595DEA3}" destId="{4EC537B9-3B8B-431C-80E7-B3833EDE0E7F}" srcOrd="0" destOrd="0" presId="urn:microsoft.com/office/officeart/2005/8/layout/vProcess5"/>
    <dgm:cxn modelId="{CCD872D4-0700-43F7-89E1-80DDFFE731C7}" type="presParOf" srcId="{0E2C2A18-CFFD-4DDC-9082-9B44E595DEA3}" destId="{6EF7AE22-911A-4024-9421-B5C828A46E43}" srcOrd="1" destOrd="0" presId="urn:microsoft.com/office/officeart/2005/8/layout/vProcess5"/>
    <dgm:cxn modelId="{2AEA5B8C-8077-45DC-B554-56DE7E49FC84}" type="presParOf" srcId="{0E2C2A18-CFFD-4DDC-9082-9B44E595DEA3}" destId="{0036468F-5579-4F3E-97BB-27033F819140}" srcOrd="2" destOrd="0" presId="urn:microsoft.com/office/officeart/2005/8/layout/vProcess5"/>
    <dgm:cxn modelId="{5C569628-D5CC-4845-A9E8-B2AF2045BEAF}" type="presParOf" srcId="{0E2C2A18-CFFD-4DDC-9082-9B44E595DEA3}" destId="{8B513FA0-B123-4154-BFBC-BFD40A9879A1}" srcOrd="3" destOrd="0" presId="urn:microsoft.com/office/officeart/2005/8/layout/vProcess5"/>
    <dgm:cxn modelId="{B2CB9BBA-969D-4CAB-83D1-1521C12ECB03}" type="presParOf" srcId="{0E2C2A18-CFFD-4DDC-9082-9B44E595DEA3}" destId="{45D34B1F-ACBF-4CE9-AEF0-93923F99E67F}" srcOrd="4" destOrd="0" presId="urn:microsoft.com/office/officeart/2005/8/layout/vProcess5"/>
    <dgm:cxn modelId="{5EC05456-FF7B-4EA6-A0BD-54D48B62257A}" type="presParOf" srcId="{0E2C2A18-CFFD-4DDC-9082-9B44E595DEA3}" destId="{360B0613-E2EF-47A0-AB11-962154562D50}" srcOrd="5" destOrd="0" presId="urn:microsoft.com/office/officeart/2005/8/layout/vProcess5"/>
    <dgm:cxn modelId="{C66F92CA-DE99-4297-9FEB-88508D97FF66}" type="presParOf" srcId="{0E2C2A18-CFFD-4DDC-9082-9B44E595DEA3}" destId="{5F5DD0C6-58EB-4866-9065-03E8C8361EB2}" srcOrd="6" destOrd="0" presId="urn:microsoft.com/office/officeart/2005/8/layout/vProcess5"/>
    <dgm:cxn modelId="{A2EA069F-0F4E-4EBB-B9EA-B3792DF45F64}" type="presParOf" srcId="{0E2C2A18-CFFD-4DDC-9082-9B44E595DEA3}" destId="{59B8EF19-F5C8-4426-9D68-B84B2F28833B}" srcOrd="7" destOrd="0" presId="urn:microsoft.com/office/officeart/2005/8/layout/vProcess5"/>
    <dgm:cxn modelId="{448807D7-C9FC-4BDC-A186-F838309BE3A8}" type="presParOf" srcId="{0E2C2A18-CFFD-4DDC-9082-9B44E595DEA3}" destId="{DBB4E51A-6F01-4437-BE05-EDF13846314C}" srcOrd="8" destOrd="0" presId="urn:microsoft.com/office/officeart/2005/8/layout/vProcess5"/>
    <dgm:cxn modelId="{51F599B0-93C4-496A-B3C7-8355FDCA3CA8}" type="presParOf" srcId="{0E2C2A18-CFFD-4DDC-9082-9B44E595DEA3}" destId="{34EC82A7-B372-495C-BAB7-04C264BB6A91}" srcOrd="9" destOrd="0" presId="urn:microsoft.com/office/officeart/2005/8/layout/vProcess5"/>
    <dgm:cxn modelId="{AB4AC900-41F6-4AC3-A0BA-B1979B052EA0}" type="presParOf" srcId="{0E2C2A18-CFFD-4DDC-9082-9B44E595DEA3}" destId="{525452D1-691C-491F-BBC1-5D7E7CBB23EB}" srcOrd="10" destOrd="0" presId="urn:microsoft.com/office/officeart/2005/8/layout/vProcess5"/>
    <dgm:cxn modelId="{F5F1334F-C57A-433C-9D3D-2E5143C2D5A8}" type="presParOf" srcId="{0E2C2A18-CFFD-4DDC-9082-9B44E595DEA3}" destId="{CD40C942-49A3-4545-94F6-2753134880B8}" srcOrd="11" destOrd="0" presId="urn:microsoft.com/office/officeart/2005/8/layout/vProcess5"/>
    <dgm:cxn modelId="{96AF4C7B-323E-4741-980C-A59B26AD0969}" type="presParOf" srcId="{0E2C2A18-CFFD-4DDC-9082-9B44E595DEA3}" destId="{0361F060-4603-46C0-B75F-E30B9C283BDE}" srcOrd="12" destOrd="0" presId="urn:microsoft.com/office/officeart/2005/8/layout/vProcess5"/>
    <dgm:cxn modelId="{7651844C-1A5D-4567-B227-6C5D1CF36EA6}" type="presParOf" srcId="{0E2C2A18-CFFD-4DDC-9082-9B44E595DEA3}" destId="{817B2670-E748-4194-B881-7981590D0639}" srcOrd="13" destOrd="0" presId="urn:microsoft.com/office/officeart/2005/8/layout/vProcess5"/>
    <dgm:cxn modelId="{A68C7BC4-9E65-4EA9-B6D5-BFB21A67ACEC}" type="presParOf" srcId="{0E2C2A18-CFFD-4DDC-9082-9B44E595DEA3}" destId="{DE8F353F-697D-4534-BF6C-52A48275039C}" srcOrd="14" destOrd="0" presId="urn:microsoft.com/office/officeart/2005/8/layout/vProcess5"/>
  </dgm:cxnLst>
  <dgm:bg/>
  <dgm:whole>
    <a:ln w="9525" cap="flat" cmpd="sng" algn="ctr">
      <a:noFill/>
      <a:prstDash val="solid"/>
      <a:round/>
      <a:headEnd type="none" w="med" len="med"/>
      <a:tailEnd type="none" w="med" len="med"/>
    </a:ln>
  </dgm:whole>
  <dgm:extLst>
    <a:ext uri="http://schemas.microsoft.com/office/drawing/2008/diagram">
      <dsp:dataModelExt xmlns:dsp="http://schemas.microsoft.com/office/drawing/2008/diagram" relId="rId11"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4033DAE3-E81C-478D-B59C-BF7F56EEAE11}" type="doc">
      <dgm:prSet loTypeId="urn:microsoft.com/office/officeart/2005/8/layout/hProcess4" loCatId="process" qsTypeId="urn:microsoft.com/office/officeart/2005/8/quickstyle/simple1" qsCatId="simple" csTypeId="urn:microsoft.com/office/officeart/2005/8/colors/accent1_2" csCatId="accent1" phldr="1"/>
      <dgm:spPr/>
      <dgm:t>
        <a:bodyPr/>
        <a:lstStyle/>
        <a:p>
          <a:endParaRPr lang="en-US"/>
        </a:p>
      </dgm:t>
    </dgm:pt>
    <dgm:pt modelId="{4B3B4843-0413-4802-9FE3-F868A0DBC2B7}">
      <dgm:prSet phldrT="[Text]"/>
      <dgm:spPr>
        <a:ln>
          <a:solidFill>
            <a:srgbClr val="FF0000"/>
          </a:solidFill>
        </a:ln>
      </dgm:spPr>
      <dgm:t>
        <a:bodyPr/>
        <a:lstStyle/>
        <a:p>
          <a:r>
            <a:rPr lang="en-US" dirty="0" smtClean="0">
              <a:solidFill>
                <a:srgbClr val="FF0000"/>
              </a:solidFill>
            </a:rPr>
            <a:t>ECD -SV</a:t>
          </a:r>
          <a:endParaRPr lang="en-US" dirty="0">
            <a:solidFill>
              <a:srgbClr val="FF0000"/>
            </a:solidFill>
          </a:endParaRPr>
        </a:p>
      </dgm:t>
    </dgm:pt>
    <dgm:pt modelId="{181D7C45-0F27-4371-8591-E63BD3D1798B}" type="parTrans" cxnId="{965BB93F-23F4-4357-8184-133A28042295}">
      <dgm:prSet/>
      <dgm:spPr/>
      <dgm:t>
        <a:bodyPr/>
        <a:lstStyle/>
        <a:p>
          <a:endParaRPr lang="en-US"/>
        </a:p>
      </dgm:t>
    </dgm:pt>
    <dgm:pt modelId="{4018C94E-3D5B-4A8B-B6CA-0089EB41F5A0}" type="sibTrans" cxnId="{965BB93F-23F4-4357-8184-133A28042295}">
      <dgm:prSet/>
      <dgm:spPr>
        <a:solidFill>
          <a:schemeClr val="accent2"/>
        </a:solidFill>
      </dgm:spPr>
      <dgm:t>
        <a:bodyPr/>
        <a:lstStyle/>
        <a:p>
          <a:endParaRPr lang="en-US">
            <a:ln>
              <a:solidFill>
                <a:schemeClr val="accent2"/>
              </a:solidFill>
            </a:ln>
          </a:endParaRPr>
        </a:p>
      </dgm:t>
    </dgm:pt>
    <dgm:pt modelId="{7013CF0C-19E6-4C75-8902-E0AD98CA7623}">
      <dgm:prSet phldrT="[Text]"/>
      <dgm:spPr>
        <a:solidFill>
          <a:srgbClr val="CCFF99"/>
        </a:solidFill>
        <a:ln>
          <a:solidFill>
            <a:srgbClr val="00B050"/>
          </a:solidFill>
        </a:ln>
      </dgm:spPr>
      <dgm:t>
        <a:bodyPr/>
        <a:lstStyle/>
        <a:p>
          <a:r>
            <a:rPr lang="en-US" dirty="0" smtClean="0"/>
            <a:t>ECD- </a:t>
          </a:r>
          <a:r>
            <a:rPr lang="en-US" dirty="0" err="1" smtClean="0"/>
            <a:t>Sanjah</a:t>
          </a:r>
          <a:r>
            <a:rPr lang="en-US" dirty="0" smtClean="0"/>
            <a:t> </a:t>
          </a:r>
          <a:r>
            <a:rPr lang="en-US" dirty="0" err="1" smtClean="0"/>
            <a:t>Vehra</a:t>
          </a:r>
          <a:r>
            <a:rPr lang="en-US" dirty="0" smtClean="0"/>
            <a:t> -  6months -56 months </a:t>
          </a:r>
          <a:endParaRPr lang="en-US" dirty="0"/>
        </a:p>
      </dgm:t>
    </dgm:pt>
    <dgm:pt modelId="{2638C560-C944-4FF5-90A8-8320F0F2EDC6}" type="parTrans" cxnId="{969DDEDE-5D6B-4A3F-963B-B5DDD4B7F244}">
      <dgm:prSet/>
      <dgm:spPr/>
      <dgm:t>
        <a:bodyPr/>
        <a:lstStyle/>
        <a:p>
          <a:endParaRPr lang="en-US"/>
        </a:p>
      </dgm:t>
    </dgm:pt>
    <dgm:pt modelId="{C1D7F241-5FE8-440D-86F1-6AD978062D7F}" type="sibTrans" cxnId="{969DDEDE-5D6B-4A3F-963B-B5DDD4B7F244}">
      <dgm:prSet/>
      <dgm:spPr/>
      <dgm:t>
        <a:bodyPr/>
        <a:lstStyle/>
        <a:p>
          <a:endParaRPr lang="en-US"/>
        </a:p>
      </dgm:t>
    </dgm:pt>
    <dgm:pt modelId="{CDFE21EA-0B33-4B01-83E1-613708F29D1D}">
      <dgm:prSet phldrT="[Text]"/>
      <dgm:spPr>
        <a:solidFill>
          <a:schemeClr val="accent4">
            <a:lumMod val="60000"/>
            <a:lumOff val="40000"/>
          </a:schemeClr>
        </a:solidFill>
        <a:ln>
          <a:solidFill>
            <a:srgbClr val="FF0000"/>
          </a:solidFill>
        </a:ln>
      </dgm:spPr>
      <dgm:t>
        <a:bodyPr/>
        <a:lstStyle/>
        <a:p>
          <a:r>
            <a:rPr lang="en-US" dirty="0" smtClean="0"/>
            <a:t>ECE/Primary </a:t>
          </a:r>
          <a:endParaRPr lang="en-US" dirty="0"/>
        </a:p>
      </dgm:t>
    </dgm:pt>
    <dgm:pt modelId="{EF9D9791-D17C-4E20-A589-A2F22D88E5A8}" type="parTrans" cxnId="{6CBCC8B9-AAE0-4276-BE1D-2E7F146A9600}">
      <dgm:prSet/>
      <dgm:spPr/>
      <dgm:t>
        <a:bodyPr/>
        <a:lstStyle/>
        <a:p>
          <a:endParaRPr lang="en-US"/>
        </a:p>
      </dgm:t>
    </dgm:pt>
    <dgm:pt modelId="{F96221B2-DBA3-416F-AADF-53890E86B7F8}" type="sibTrans" cxnId="{6CBCC8B9-AAE0-4276-BE1D-2E7F146A9600}">
      <dgm:prSet/>
      <dgm:spPr>
        <a:solidFill>
          <a:schemeClr val="accent2"/>
        </a:solidFill>
      </dgm:spPr>
      <dgm:t>
        <a:bodyPr/>
        <a:lstStyle/>
        <a:p>
          <a:endParaRPr lang="en-US"/>
        </a:p>
      </dgm:t>
    </dgm:pt>
    <dgm:pt modelId="{D6811B45-DC72-40D2-B807-10E1AF34D3FB}">
      <dgm:prSet phldrT="[Text]"/>
      <dgm:spPr>
        <a:solidFill>
          <a:srgbClr val="F4F43E"/>
        </a:solidFill>
        <a:ln>
          <a:solidFill>
            <a:srgbClr val="00B050"/>
          </a:solidFill>
        </a:ln>
      </dgm:spPr>
      <dgm:t>
        <a:bodyPr/>
        <a:lstStyle/>
        <a:p>
          <a:r>
            <a:rPr lang="en-US" dirty="0" smtClean="0"/>
            <a:t>ECE in  Primary School – WSIP program  also under the current project</a:t>
          </a:r>
          <a:endParaRPr lang="en-US" dirty="0"/>
        </a:p>
      </dgm:t>
    </dgm:pt>
    <dgm:pt modelId="{BB0F853A-81C6-48B2-89EE-228486F8EC8A}" type="parTrans" cxnId="{AFD3EB93-58BE-4FE2-B2DF-9634CE14A53C}">
      <dgm:prSet/>
      <dgm:spPr/>
      <dgm:t>
        <a:bodyPr/>
        <a:lstStyle/>
        <a:p>
          <a:endParaRPr lang="en-US"/>
        </a:p>
      </dgm:t>
    </dgm:pt>
    <dgm:pt modelId="{076F56EC-828F-4956-91A4-A3AC3E6744D1}" type="sibTrans" cxnId="{AFD3EB93-58BE-4FE2-B2DF-9634CE14A53C}">
      <dgm:prSet/>
      <dgm:spPr/>
      <dgm:t>
        <a:bodyPr/>
        <a:lstStyle/>
        <a:p>
          <a:endParaRPr lang="en-US"/>
        </a:p>
      </dgm:t>
    </dgm:pt>
    <dgm:pt modelId="{4628FFE1-E3E5-424B-8139-5F6285F6B669}">
      <dgm:prSet phldrT="[Text]"/>
      <dgm:spPr>
        <a:solidFill>
          <a:schemeClr val="accent6">
            <a:lumMod val="75000"/>
          </a:schemeClr>
        </a:solidFill>
      </dgm:spPr>
      <dgm:t>
        <a:bodyPr/>
        <a:lstStyle/>
        <a:p>
          <a:r>
            <a:rPr lang="en-US" dirty="0" smtClean="0"/>
            <a:t>Post Primary Middle </a:t>
          </a:r>
          <a:endParaRPr lang="en-US" dirty="0"/>
        </a:p>
      </dgm:t>
    </dgm:pt>
    <dgm:pt modelId="{119BBDF7-69B3-4433-988C-D0765A7C5963}" type="parTrans" cxnId="{8FDF543C-63AF-493A-9D4E-7242B27E4F5E}">
      <dgm:prSet/>
      <dgm:spPr/>
      <dgm:t>
        <a:bodyPr/>
        <a:lstStyle/>
        <a:p>
          <a:endParaRPr lang="en-US"/>
        </a:p>
      </dgm:t>
    </dgm:pt>
    <dgm:pt modelId="{CED3F063-3CB1-4BD5-B6CF-DD92C78C7199}" type="sibTrans" cxnId="{8FDF543C-63AF-493A-9D4E-7242B27E4F5E}">
      <dgm:prSet/>
      <dgm:spPr/>
      <dgm:t>
        <a:bodyPr/>
        <a:lstStyle/>
        <a:p>
          <a:endParaRPr lang="en-US"/>
        </a:p>
      </dgm:t>
    </dgm:pt>
    <dgm:pt modelId="{44F67B56-A2A6-4C89-AFB0-680F917DBBEF}">
      <dgm:prSet phldrT="[Text]"/>
      <dgm:spPr>
        <a:solidFill>
          <a:schemeClr val="accent5">
            <a:lumMod val="90000"/>
          </a:schemeClr>
        </a:solidFill>
        <a:ln>
          <a:solidFill>
            <a:srgbClr val="00B050"/>
          </a:solidFill>
        </a:ln>
      </dgm:spPr>
      <dgm:t>
        <a:bodyPr/>
        <a:lstStyle/>
        <a:p>
          <a:r>
            <a:rPr lang="en-US" dirty="0" smtClean="0"/>
            <a:t>Post Primary /Middle School</a:t>
          </a:r>
          <a:endParaRPr lang="en-US" dirty="0"/>
        </a:p>
      </dgm:t>
    </dgm:pt>
    <dgm:pt modelId="{401828BB-221D-49C0-8E21-6C7E53AAE717}" type="parTrans" cxnId="{AAED4130-EAC6-48D1-90AD-30C7A94DF336}">
      <dgm:prSet/>
      <dgm:spPr/>
      <dgm:t>
        <a:bodyPr/>
        <a:lstStyle/>
        <a:p>
          <a:endParaRPr lang="en-US"/>
        </a:p>
      </dgm:t>
    </dgm:pt>
    <dgm:pt modelId="{0D65FBFF-BA55-49DF-ADE3-43B7BB06398E}" type="sibTrans" cxnId="{AAED4130-EAC6-48D1-90AD-30C7A94DF336}">
      <dgm:prSet/>
      <dgm:spPr/>
      <dgm:t>
        <a:bodyPr/>
        <a:lstStyle/>
        <a:p>
          <a:endParaRPr lang="en-US"/>
        </a:p>
      </dgm:t>
    </dgm:pt>
    <dgm:pt modelId="{66ED2767-CC25-421A-B212-B8E9ED44D5F9}">
      <dgm:prSet phldrT="[Text]"/>
      <dgm:spPr>
        <a:solidFill>
          <a:srgbClr val="F4F43E"/>
        </a:solidFill>
        <a:ln>
          <a:solidFill>
            <a:srgbClr val="00B050"/>
          </a:solidFill>
        </a:ln>
      </dgm:spPr>
      <dgm:t>
        <a:bodyPr/>
        <a:lstStyle/>
        <a:p>
          <a:endParaRPr lang="en-US" dirty="0"/>
        </a:p>
      </dgm:t>
    </dgm:pt>
    <dgm:pt modelId="{1CDFEF52-2979-480B-8D8E-D4DCA08AEBBB}" type="parTrans" cxnId="{2429E1F4-065F-4F61-9261-2AA2510E69BE}">
      <dgm:prSet/>
      <dgm:spPr/>
      <dgm:t>
        <a:bodyPr/>
        <a:lstStyle/>
        <a:p>
          <a:endParaRPr lang="en-US"/>
        </a:p>
      </dgm:t>
    </dgm:pt>
    <dgm:pt modelId="{9EE98A4B-3AEF-4E07-B54E-945E029BABA9}" type="sibTrans" cxnId="{2429E1F4-065F-4F61-9261-2AA2510E69BE}">
      <dgm:prSet/>
      <dgm:spPr/>
      <dgm:t>
        <a:bodyPr/>
        <a:lstStyle/>
        <a:p>
          <a:endParaRPr lang="en-US"/>
        </a:p>
      </dgm:t>
    </dgm:pt>
    <dgm:pt modelId="{C21867F1-B65B-4DA7-8520-4CFF8D3545AD}">
      <dgm:prSet phldrT="[Text]"/>
      <dgm:spPr>
        <a:solidFill>
          <a:schemeClr val="accent5">
            <a:lumMod val="90000"/>
          </a:schemeClr>
        </a:solidFill>
        <a:ln>
          <a:solidFill>
            <a:srgbClr val="00B050"/>
          </a:solidFill>
        </a:ln>
      </dgm:spPr>
      <dgm:t>
        <a:bodyPr/>
        <a:lstStyle/>
        <a:p>
          <a:r>
            <a:rPr lang="en-US" dirty="0" smtClean="0"/>
            <a:t>11-13  years</a:t>
          </a:r>
          <a:endParaRPr lang="en-US" dirty="0"/>
        </a:p>
      </dgm:t>
    </dgm:pt>
    <dgm:pt modelId="{74E992D8-FFA9-41CA-9012-E5CBBD9E2564}" type="parTrans" cxnId="{07ABA5D1-9D4B-4F25-91DB-B1893B087775}">
      <dgm:prSet/>
      <dgm:spPr/>
      <dgm:t>
        <a:bodyPr/>
        <a:lstStyle/>
        <a:p>
          <a:endParaRPr lang="en-US"/>
        </a:p>
      </dgm:t>
    </dgm:pt>
    <dgm:pt modelId="{E3CE99AF-8FB2-4248-980F-4C0389DFB02E}" type="sibTrans" cxnId="{07ABA5D1-9D4B-4F25-91DB-B1893B087775}">
      <dgm:prSet/>
      <dgm:spPr/>
      <dgm:t>
        <a:bodyPr/>
        <a:lstStyle/>
        <a:p>
          <a:endParaRPr lang="en-US"/>
        </a:p>
      </dgm:t>
    </dgm:pt>
    <dgm:pt modelId="{C3A65021-AA8E-48B9-9B84-F6AB96944501}">
      <dgm:prSet phldrT="[Text]"/>
      <dgm:spPr>
        <a:solidFill>
          <a:srgbClr val="F4F43E"/>
        </a:solidFill>
        <a:ln>
          <a:solidFill>
            <a:srgbClr val="00B050"/>
          </a:solidFill>
        </a:ln>
      </dgm:spPr>
      <dgm:t>
        <a:bodyPr/>
        <a:lstStyle/>
        <a:p>
          <a:r>
            <a:rPr lang="en-US" dirty="0" smtClean="0"/>
            <a:t>5-10 years </a:t>
          </a:r>
          <a:endParaRPr lang="en-US" dirty="0"/>
        </a:p>
      </dgm:t>
    </dgm:pt>
    <dgm:pt modelId="{01BB4BD8-D3B8-4C3A-BA50-5D3A95203B98}" type="parTrans" cxnId="{90C1C94F-609A-4495-9AFC-7E6315F0DBE8}">
      <dgm:prSet/>
      <dgm:spPr/>
    </dgm:pt>
    <dgm:pt modelId="{64B40BBE-93CA-472B-B846-901E3303E2B5}" type="sibTrans" cxnId="{90C1C94F-609A-4495-9AFC-7E6315F0DBE8}">
      <dgm:prSet/>
      <dgm:spPr/>
    </dgm:pt>
    <dgm:pt modelId="{24E5FB66-42F8-40E8-97B7-21F7EBB62172}" type="pres">
      <dgm:prSet presAssocID="{4033DAE3-E81C-478D-B59C-BF7F56EEAE11}" presName="Name0" presStyleCnt="0">
        <dgm:presLayoutVars>
          <dgm:dir/>
          <dgm:animLvl val="lvl"/>
          <dgm:resizeHandles val="exact"/>
        </dgm:presLayoutVars>
      </dgm:prSet>
      <dgm:spPr/>
      <dgm:t>
        <a:bodyPr/>
        <a:lstStyle/>
        <a:p>
          <a:endParaRPr lang="en-US"/>
        </a:p>
      </dgm:t>
    </dgm:pt>
    <dgm:pt modelId="{2D16FC9F-6357-4384-8662-B3AA0A2BD0D2}" type="pres">
      <dgm:prSet presAssocID="{4033DAE3-E81C-478D-B59C-BF7F56EEAE11}" presName="tSp" presStyleCnt="0"/>
      <dgm:spPr/>
    </dgm:pt>
    <dgm:pt modelId="{6E90CF82-F23E-4FC1-B5D0-67DD4A59C7A7}" type="pres">
      <dgm:prSet presAssocID="{4033DAE3-E81C-478D-B59C-BF7F56EEAE11}" presName="bSp" presStyleCnt="0"/>
      <dgm:spPr/>
    </dgm:pt>
    <dgm:pt modelId="{3FF7D392-80D1-4186-853C-3B3FEF888A04}" type="pres">
      <dgm:prSet presAssocID="{4033DAE3-E81C-478D-B59C-BF7F56EEAE11}" presName="process" presStyleCnt="0"/>
      <dgm:spPr/>
    </dgm:pt>
    <dgm:pt modelId="{6A4DA870-3D78-4D1A-8948-71E16E2CBBCB}" type="pres">
      <dgm:prSet presAssocID="{4B3B4843-0413-4802-9FE3-F868A0DBC2B7}" presName="composite1" presStyleCnt="0"/>
      <dgm:spPr/>
    </dgm:pt>
    <dgm:pt modelId="{F58CC48B-DBD5-43C8-9109-6B522BFB639F}" type="pres">
      <dgm:prSet presAssocID="{4B3B4843-0413-4802-9FE3-F868A0DBC2B7}" presName="dummyNode1" presStyleLbl="node1" presStyleIdx="0" presStyleCnt="3"/>
      <dgm:spPr/>
    </dgm:pt>
    <dgm:pt modelId="{E7BD6082-8566-4F68-8F53-1CF81B9D7F00}" type="pres">
      <dgm:prSet presAssocID="{4B3B4843-0413-4802-9FE3-F868A0DBC2B7}" presName="childNode1" presStyleLbl="bgAcc1" presStyleIdx="0" presStyleCnt="3" custLinFactNeighborX="-6" custLinFactNeighborY="1088">
        <dgm:presLayoutVars>
          <dgm:bulletEnabled val="1"/>
        </dgm:presLayoutVars>
      </dgm:prSet>
      <dgm:spPr/>
      <dgm:t>
        <a:bodyPr/>
        <a:lstStyle/>
        <a:p>
          <a:endParaRPr lang="en-US"/>
        </a:p>
      </dgm:t>
    </dgm:pt>
    <dgm:pt modelId="{616B5FE8-C90E-4325-B0EC-9D9C16479EA0}" type="pres">
      <dgm:prSet presAssocID="{4B3B4843-0413-4802-9FE3-F868A0DBC2B7}" presName="childNode1tx" presStyleLbl="bgAcc1" presStyleIdx="0" presStyleCnt="3">
        <dgm:presLayoutVars>
          <dgm:bulletEnabled val="1"/>
        </dgm:presLayoutVars>
      </dgm:prSet>
      <dgm:spPr/>
      <dgm:t>
        <a:bodyPr/>
        <a:lstStyle/>
        <a:p>
          <a:endParaRPr lang="en-US"/>
        </a:p>
      </dgm:t>
    </dgm:pt>
    <dgm:pt modelId="{32C3B0EE-B58F-4509-8693-FD707D62D0FC}" type="pres">
      <dgm:prSet presAssocID="{4B3B4843-0413-4802-9FE3-F868A0DBC2B7}" presName="parentNode1" presStyleLbl="node1" presStyleIdx="0" presStyleCnt="3" custLinFactNeighborX="5123" custLinFactNeighborY="991">
        <dgm:presLayoutVars>
          <dgm:chMax val="1"/>
          <dgm:bulletEnabled val="1"/>
        </dgm:presLayoutVars>
      </dgm:prSet>
      <dgm:spPr/>
      <dgm:t>
        <a:bodyPr/>
        <a:lstStyle/>
        <a:p>
          <a:endParaRPr lang="en-US"/>
        </a:p>
      </dgm:t>
    </dgm:pt>
    <dgm:pt modelId="{A838C83C-F7B4-4FE5-9320-F7B9DE81658F}" type="pres">
      <dgm:prSet presAssocID="{4B3B4843-0413-4802-9FE3-F868A0DBC2B7}" presName="connSite1" presStyleCnt="0"/>
      <dgm:spPr/>
    </dgm:pt>
    <dgm:pt modelId="{9E627D35-50E3-42C5-A4D7-BCA5CAC976CD}" type="pres">
      <dgm:prSet presAssocID="{4018C94E-3D5B-4A8B-B6CA-0089EB41F5A0}" presName="Name9" presStyleLbl="sibTrans2D1" presStyleIdx="0" presStyleCnt="2" custLinFactNeighborX="8199" custLinFactNeighborY="-6817"/>
      <dgm:spPr/>
      <dgm:t>
        <a:bodyPr/>
        <a:lstStyle/>
        <a:p>
          <a:endParaRPr lang="en-US"/>
        </a:p>
      </dgm:t>
    </dgm:pt>
    <dgm:pt modelId="{C0C12615-94CF-475C-984B-A7A6C5B669C3}" type="pres">
      <dgm:prSet presAssocID="{CDFE21EA-0B33-4B01-83E1-613708F29D1D}" presName="composite2" presStyleCnt="0"/>
      <dgm:spPr/>
    </dgm:pt>
    <dgm:pt modelId="{4A5D2094-F8D6-4A07-8C88-73FFE760B777}" type="pres">
      <dgm:prSet presAssocID="{CDFE21EA-0B33-4B01-83E1-613708F29D1D}" presName="dummyNode2" presStyleLbl="node1" presStyleIdx="0" presStyleCnt="3"/>
      <dgm:spPr/>
    </dgm:pt>
    <dgm:pt modelId="{2E9AA0F5-64A9-40D4-BE2C-324DEFA2B8A1}" type="pres">
      <dgm:prSet presAssocID="{CDFE21EA-0B33-4B01-83E1-613708F29D1D}" presName="childNode2" presStyleLbl="bgAcc1" presStyleIdx="1" presStyleCnt="3" custScaleY="103832" custLinFactNeighborX="6249" custLinFactNeighborY="1088">
        <dgm:presLayoutVars>
          <dgm:bulletEnabled val="1"/>
        </dgm:presLayoutVars>
      </dgm:prSet>
      <dgm:spPr/>
      <dgm:t>
        <a:bodyPr/>
        <a:lstStyle/>
        <a:p>
          <a:endParaRPr lang="en-US"/>
        </a:p>
      </dgm:t>
    </dgm:pt>
    <dgm:pt modelId="{1863307D-97D0-4ABA-9255-2D8D73F2FF54}" type="pres">
      <dgm:prSet presAssocID="{CDFE21EA-0B33-4B01-83E1-613708F29D1D}" presName="childNode2tx" presStyleLbl="bgAcc1" presStyleIdx="1" presStyleCnt="3">
        <dgm:presLayoutVars>
          <dgm:bulletEnabled val="1"/>
        </dgm:presLayoutVars>
      </dgm:prSet>
      <dgm:spPr/>
      <dgm:t>
        <a:bodyPr/>
        <a:lstStyle/>
        <a:p>
          <a:endParaRPr lang="en-US"/>
        </a:p>
      </dgm:t>
    </dgm:pt>
    <dgm:pt modelId="{183E9FF3-E1F9-438C-BB2A-A09560FBD087}" type="pres">
      <dgm:prSet presAssocID="{CDFE21EA-0B33-4B01-83E1-613708F29D1D}" presName="parentNode2" presStyleLbl="node1" presStyleIdx="1" presStyleCnt="3">
        <dgm:presLayoutVars>
          <dgm:chMax val="0"/>
          <dgm:bulletEnabled val="1"/>
        </dgm:presLayoutVars>
      </dgm:prSet>
      <dgm:spPr/>
      <dgm:t>
        <a:bodyPr/>
        <a:lstStyle/>
        <a:p>
          <a:endParaRPr lang="en-US"/>
        </a:p>
      </dgm:t>
    </dgm:pt>
    <dgm:pt modelId="{BC068335-B8B7-448E-9C09-281A914A1982}" type="pres">
      <dgm:prSet presAssocID="{CDFE21EA-0B33-4B01-83E1-613708F29D1D}" presName="connSite2" presStyleCnt="0"/>
      <dgm:spPr/>
    </dgm:pt>
    <dgm:pt modelId="{A0984C69-9FAB-4EA3-8F23-D9144C3B5134}" type="pres">
      <dgm:prSet presAssocID="{F96221B2-DBA3-416F-AADF-53890E86B7F8}" presName="Name18" presStyleLbl="sibTrans2D1" presStyleIdx="1" presStyleCnt="2" custLinFactNeighborX="-1508" custLinFactNeighborY="7924"/>
      <dgm:spPr/>
      <dgm:t>
        <a:bodyPr/>
        <a:lstStyle/>
        <a:p>
          <a:endParaRPr lang="en-US"/>
        </a:p>
      </dgm:t>
    </dgm:pt>
    <dgm:pt modelId="{A2E5464A-A385-48C2-BF67-F3F6A0670B67}" type="pres">
      <dgm:prSet presAssocID="{4628FFE1-E3E5-424B-8139-5F6285F6B669}" presName="composite1" presStyleCnt="0"/>
      <dgm:spPr/>
    </dgm:pt>
    <dgm:pt modelId="{0E35B693-4C66-4EC9-AD41-01F6E2EFF2AE}" type="pres">
      <dgm:prSet presAssocID="{4628FFE1-E3E5-424B-8139-5F6285F6B669}" presName="dummyNode1" presStyleLbl="node1" presStyleIdx="1" presStyleCnt="3"/>
      <dgm:spPr/>
    </dgm:pt>
    <dgm:pt modelId="{E64DDF25-38C9-4D07-83E6-AF0F71C300A2}" type="pres">
      <dgm:prSet presAssocID="{4628FFE1-E3E5-424B-8139-5F6285F6B669}" presName="childNode1" presStyleLbl="bgAcc1" presStyleIdx="2" presStyleCnt="3" custLinFactNeighborX="-1087" custLinFactNeighborY="-13034">
        <dgm:presLayoutVars>
          <dgm:bulletEnabled val="1"/>
        </dgm:presLayoutVars>
      </dgm:prSet>
      <dgm:spPr/>
      <dgm:t>
        <a:bodyPr/>
        <a:lstStyle/>
        <a:p>
          <a:endParaRPr lang="en-US"/>
        </a:p>
      </dgm:t>
    </dgm:pt>
    <dgm:pt modelId="{20522D12-38F0-472A-AA7B-FDD1EF6EC579}" type="pres">
      <dgm:prSet presAssocID="{4628FFE1-E3E5-424B-8139-5F6285F6B669}" presName="childNode1tx" presStyleLbl="bgAcc1" presStyleIdx="2" presStyleCnt="3">
        <dgm:presLayoutVars>
          <dgm:bulletEnabled val="1"/>
        </dgm:presLayoutVars>
      </dgm:prSet>
      <dgm:spPr/>
      <dgm:t>
        <a:bodyPr/>
        <a:lstStyle/>
        <a:p>
          <a:endParaRPr lang="en-US"/>
        </a:p>
      </dgm:t>
    </dgm:pt>
    <dgm:pt modelId="{636078E3-EBFD-4AE2-9078-F9CF45CF6E7D}" type="pres">
      <dgm:prSet presAssocID="{4628FFE1-E3E5-424B-8139-5F6285F6B669}" presName="parentNode1" presStyleLbl="node1" presStyleIdx="2" presStyleCnt="3">
        <dgm:presLayoutVars>
          <dgm:chMax val="1"/>
          <dgm:bulletEnabled val="1"/>
        </dgm:presLayoutVars>
      </dgm:prSet>
      <dgm:spPr/>
      <dgm:t>
        <a:bodyPr/>
        <a:lstStyle/>
        <a:p>
          <a:endParaRPr lang="en-US"/>
        </a:p>
      </dgm:t>
    </dgm:pt>
    <dgm:pt modelId="{71B44300-B505-4F3A-B6F5-6DFD74714826}" type="pres">
      <dgm:prSet presAssocID="{4628FFE1-E3E5-424B-8139-5F6285F6B669}" presName="connSite1" presStyleCnt="0"/>
      <dgm:spPr/>
    </dgm:pt>
  </dgm:ptLst>
  <dgm:cxnLst>
    <dgm:cxn modelId="{BDD5E1F4-FE74-4FFD-A1E3-D83D4D0025E8}" type="presOf" srcId="{44F67B56-A2A6-4C89-AFB0-680F917DBBEF}" destId="{20522D12-38F0-472A-AA7B-FDD1EF6EC579}" srcOrd="1" destOrd="0" presId="urn:microsoft.com/office/officeart/2005/8/layout/hProcess4"/>
    <dgm:cxn modelId="{D1117893-90ED-44F4-83A4-607CB5585758}" type="presOf" srcId="{4B3B4843-0413-4802-9FE3-F868A0DBC2B7}" destId="{32C3B0EE-B58F-4509-8693-FD707D62D0FC}" srcOrd="0" destOrd="0" presId="urn:microsoft.com/office/officeart/2005/8/layout/hProcess4"/>
    <dgm:cxn modelId="{AFD3EB93-58BE-4FE2-B2DF-9634CE14A53C}" srcId="{CDFE21EA-0B33-4B01-83E1-613708F29D1D}" destId="{D6811B45-DC72-40D2-B807-10E1AF34D3FB}" srcOrd="0" destOrd="0" parTransId="{BB0F853A-81C6-48B2-89EE-228486F8EC8A}" sibTransId="{076F56EC-828F-4956-91A4-A3AC3E6744D1}"/>
    <dgm:cxn modelId="{3017E32C-F9EB-4A39-B818-9B0A36DF3F0A}" type="presOf" srcId="{4628FFE1-E3E5-424B-8139-5F6285F6B669}" destId="{636078E3-EBFD-4AE2-9078-F9CF45CF6E7D}" srcOrd="0" destOrd="0" presId="urn:microsoft.com/office/officeart/2005/8/layout/hProcess4"/>
    <dgm:cxn modelId="{965BB93F-23F4-4357-8184-133A28042295}" srcId="{4033DAE3-E81C-478D-B59C-BF7F56EEAE11}" destId="{4B3B4843-0413-4802-9FE3-F868A0DBC2B7}" srcOrd="0" destOrd="0" parTransId="{181D7C45-0F27-4371-8591-E63BD3D1798B}" sibTransId="{4018C94E-3D5B-4A8B-B6CA-0089EB41F5A0}"/>
    <dgm:cxn modelId="{7D1729AA-AE76-4034-A019-FC0AA105A8CD}" type="presOf" srcId="{C21867F1-B65B-4DA7-8520-4CFF8D3545AD}" destId="{E64DDF25-38C9-4D07-83E6-AF0F71C300A2}" srcOrd="0" destOrd="1" presId="urn:microsoft.com/office/officeart/2005/8/layout/hProcess4"/>
    <dgm:cxn modelId="{1D51E144-F364-45BF-B132-C8D964A60A3D}" type="presOf" srcId="{C3A65021-AA8E-48B9-9B84-F6AB96944501}" destId="{2E9AA0F5-64A9-40D4-BE2C-324DEFA2B8A1}" srcOrd="0" destOrd="1" presId="urn:microsoft.com/office/officeart/2005/8/layout/hProcess4"/>
    <dgm:cxn modelId="{726A7F83-6F3B-4458-89E6-FFC4EE47016B}" type="presOf" srcId="{C3A65021-AA8E-48B9-9B84-F6AB96944501}" destId="{1863307D-97D0-4ABA-9255-2D8D73F2FF54}" srcOrd="1" destOrd="1" presId="urn:microsoft.com/office/officeart/2005/8/layout/hProcess4"/>
    <dgm:cxn modelId="{70DA0077-B4E2-4E28-90E1-B5333E888503}" type="presOf" srcId="{CDFE21EA-0B33-4B01-83E1-613708F29D1D}" destId="{183E9FF3-E1F9-438C-BB2A-A09560FBD087}" srcOrd="0" destOrd="0" presId="urn:microsoft.com/office/officeart/2005/8/layout/hProcess4"/>
    <dgm:cxn modelId="{12EEBF46-ED48-46D8-890C-FCE167E1C193}" type="presOf" srcId="{F96221B2-DBA3-416F-AADF-53890E86B7F8}" destId="{A0984C69-9FAB-4EA3-8F23-D9144C3B5134}" srcOrd="0" destOrd="0" presId="urn:microsoft.com/office/officeart/2005/8/layout/hProcess4"/>
    <dgm:cxn modelId="{ED79C452-A8CB-4C2B-BC2A-DB6E877BA02B}" type="presOf" srcId="{C21867F1-B65B-4DA7-8520-4CFF8D3545AD}" destId="{20522D12-38F0-472A-AA7B-FDD1EF6EC579}" srcOrd="1" destOrd="1" presId="urn:microsoft.com/office/officeart/2005/8/layout/hProcess4"/>
    <dgm:cxn modelId="{0722A026-40BF-4EA1-AE5B-FC392C0E39F3}" type="presOf" srcId="{D6811B45-DC72-40D2-B807-10E1AF34D3FB}" destId="{2E9AA0F5-64A9-40D4-BE2C-324DEFA2B8A1}" srcOrd="0" destOrd="0" presId="urn:microsoft.com/office/officeart/2005/8/layout/hProcess4"/>
    <dgm:cxn modelId="{D7C95D53-D147-430A-821B-9968F87B6C86}" type="presOf" srcId="{66ED2767-CC25-421A-B212-B8E9ED44D5F9}" destId="{1863307D-97D0-4ABA-9255-2D8D73F2FF54}" srcOrd="1" destOrd="2" presId="urn:microsoft.com/office/officeart/2005/8/layout/hProcess4"/>
    <dgm:cxn modelId="{90C1C94F-609A-4495-9AFC-7E6315F0DBE8}" srcId="{CDFE21EA-0B33-4B01-83E1-613708F29D1D}" destId="{C3A65021-AA8E-48B9-9B84-F6AB96944501}" srcOrd="1" destOrd="0" parTransId="{01BB4BD8-D3B8-4C3A-BA50-5D3A95203B98}" sibTransId="{64B40BBE-93CA-472B-B846-901E3303E2B5}"/>
    <dgm:cxn modelId="{AC113E84-135F-40DA-9E2E-9A82111D29F4}" type="presOf" srcId="{66ED2767-CC25-421A-B212-B8E9ED44D5F9}" destId="{2E9AA0F5-64A9-40D4-BE2C-324DEFA2B8A1}" srcOrd="0" destOrd="2" presId="urn:microsoft.com/office/officeart/2005/8/layout/hProcess4"/>
    <dgm:cxn modelId="{467C09C6-6A34-43B0-AB22-2A66E5A3F646}" type="presOf" srcId="{7013CF0C-19E6-4C75-8902-E0AD98CA7623}" destId="{E7BD6082-8566-4F68-8F53-1CF81B9D7F00}" srcOrd="0" destOrd="0" presId="urn:microsoft.com/office/officeart/2005/8/layout/hProcess4"/>
    <dgm:cxn modelId="{969DDEDE-5D6B-4A3F-963B-B5DDD4B7F244}" srcId="{4B3B4843-0413-4802-9FE3-F868A0DBC2B7}" destId="{7013CF0C-19E6-4C75-8902-E0AD98CA7623}" srcOrd="0" destOrd="0" parTransId="{2638C560-C944-4FF5-90A8-8320F0F2EDC6}" sibTransId="{C1D7F241-5FE8-440D-86F1-6AD978062D7F}"/>
    <dgm:cxn modelId="{DF147C2D-F2DA-4CD1-84FB-689E3DD23012}" type="presOf" srcId="{4033DAE3-E81C-478D-B59C-BF7F56EEAE11}" destId="{24E5FB66-42F8-40E8-97B7-21F7EBB62172}" srcOrd="0" destOrd="0" presId="urn:microsoft.com/office/officeart/2005/8/layout/hProcess4"/>
    <dgm:cxn modelId="{07ABA5D1-9D4B-4F25-91DB-B1893B087775}" srcId="{4628FFE1-E3E5-424B-8139-5F6285F6B669}" destId="{C21867F1-B65B-4DA7-8520-4CFF8D3545AD}" srcOrd="1" destOrd="0" parTransId="{74E992D8-FFA9-41CA-9012-E5CBBD9E2564}" sibTransId="{E3CE99AF-8FB2-4248-980F-4C0389DFB02E}"/>
    <dgm:cxn modelId="{2429E1F4-065F-4F61-9261-2AA2510E69BE}" srcId="{CDFE21EA-0B33-4B01-83E1-613708F29D1D}" destId="{66ED2767-CC25-421A-B212-B8E9ED44D5F9}" srcOrd="2" destOrd="0" parTransId="{1CDFEF52-2979-480B-8D8E-D4DCA08AEBBB}" sibTransId="{9EE98A4B-3AEF-4E07-B54E-945E029BABA9}"/>
    <dgm:cxn modelId="{65642A30-33D5-48B0-9C01-7EC4793F5012}" type="presOf" srcId="{D6811B45-DC72-40D2-B807-10E1AF34D3FB}" destId="{1863307D-97D0-4ABA-9255-2D8D73F2FF54}" srcOrd="1" destOrd="0" presId="urn:microsoft.com/office/officeart/2005/8/layout/hProcess4"/>
    <dgm:cxn modelId="{6CBCC8B9-AAE0-4276-BE1D-2E7F146A9600}" srcId="{4033DAE3-E81C-478D-B59C-BF7F56EEAE11}" destId="{CDFE21EA-0B33-4B01-83E1-613708F29D1D}" srcOrd="1" destOrd="0" parTransId="{EF9D9791-D17C-4E20-A589-A2F22D88E5A8}" sibTransId="{F96221B2-DBA3-416F-AADF-53890E86B7F8}"/>
    <dgm:cxn modelId="{0E76799C-1E12-4B3C-B15A-65311252260C}" type="presOf" srcId="{7013CF0C-19E6-4C75-8902-E0AD98CA7623}" destId="{616B5FE8-C90E-4325-B0EC-9D9C16479EA0}" srcOrd="1" destOrd="0" presId="urn:microsoft.com/office/officeart/2005/8/layout/hProcess4"/>
    <dgm:cxn modelId="{AAED4130-EAC6-48D1-90AD-30C7A94DF336}" srcId="{4628FFE1-E3E5-424B-8139-5F6285F6B669}" destId="{44F67B56-A2A6-4C89-AFB0-680F917DBBEF}" srcOrd="0" destOrd="0" parTransId="{401828BB-221D-49C0-8E21-6C7E53AAE717}" sibTransId="{0D65FBFF-BA55-49DF-ADE3-43B7BB06398E}"/>
    <dgm:cxn modelId="{BF9D58D3-6D70-41B9-AA09-D7DDCC528938}" type="presOf" srcId="{4018C94E-3D5B-4A8B-B6CA-0089EB41F5A0}" destId="{9E627D35-50E3-42C5-A4D7-BCA5CAC976CD}" srcOrd="0" destOrd="0" presId="urn:microsoft.com/office/officeart/2005/8/layout/hProcess4"/>
    <dgm:cxn modelId="{8FDF543C-63AF-493A-9D4E-7242B27E4F5E}" srcId="{4033DAE3-E81C-478D-B59C-BF7F56EEAE11}" destId="{4628FFE1-E3E5-424B-8139-5F6285F6B669}" srcOrd="2" destOrd="0" parTransId="{119BBDF7-69B3-4433-988C-D0765A7C5963}" sibTransId="{CED3F063-3CB1-4BD5-B6CF-DD92C78C7199}"/>
    <dgm:cxn modelId="{50CCB20F-5698-4C13-A5E3-50DB9CC0D3A2}" type="presOf" srcId="{44F67B56-A2A6-4C89-AFB0-680F917DBBEF}" destId="{E64DDF25-38C9-4D07-83E6-AF0F71C300A2}" srcOrd="0" destOrd="0" presId="urn:microsoft.com/office/officeart/2005/8/layout/hProcess4"/>
    <dgm:cxn modelId="{D3F8FCB9-7AF7-49CB-9581-0A71105C6F5D}" type="presParOf" srcId="{24E5FB66-42F8-40E8-97B7-21F7EBB62172}" destId="{2D16FC9F-6357-4384-8662-B3AA0A2BD0D2}" srcOrd="0" destOrd="0" presId="urn:microsoft.com/office/officeart/2005/8/layout/hProcess4"/>
    <dgm:cxn modelId="{98110A23-D6A3-486C-93BD-AB4198BE4952}" type="presParOf" srcId="{24E5FB66-42F8-40E8-97B7-21F7EBB62172}" destId="{6E90CF82-F23E-4FC1-B5D0-67DD4A59C7A7}" srcOrd="1" destOrd="0" presId="urn:microsoft.com/office/officeart/2005/8/layout/hProcess4"/>
    <dgm:cxn modelId="{D4EFE5A8-E893-4580-A7BD-E36D315EDAD7}" type="presParOf" srcId="{24E5FB66-42F8-40E8-97B7-21F7EBB62172}" destId="{3FF7D392-80D1-4186-853C-3B3FEF888A04}" srcOrd="2" destOrd="0" presId="urn:microsoft.com/office/officeart/2005/8/layout/hProcess4"/>
    <dgm:cxn modelId="{990F05E7-41E1-4001-BD3F-94D1E0C42DBC}" type="presParOf" srcId="{3FF7D392-80D1-4186-853C-3B3FEF888A04}" destId="{6A4DA870-3D78-4D1A-8948-71E16E2CBBCB}" srcOrd="0" destOrd="0" presId="urn:microsoft.com/office/officeart/2005/8/layout/hProcess4"/>
    <dgm:cxn modelId="{78F16ED5-586C-499A-BC78-D631BE76B235}" type="presParOf" srcId="{6A4DA870-3D78-4D1A-8948-71E16E2CBBCB}" destId="{F58CC48B-DBD5-43C8-9109-6B522BFB639F}" srcOrd="0" destOrd="0" presId="urn:microsoft.com/office/officeart/2005/8/layout/hProcess4"/>
    <dgm:cxn modelId="{02D17025-4685-4D1E-A60D-86FC148BB139}" type="presParOf" srcId="{6A4DA870-3D78-4D1A-8948-71E16E2CBBCB}" destId="{E7BD6082-8566-4F68-8F53-1CF81B9D7F00}" srcOrd="1" destOrd="0" presId="urn:microsoft.com/office/officeart/2005/8/layout/hProcess4"/>
    <dgm:cxn modelId="{C4E9A2EA-8872-4CCC-864A-C2C3ED5FEF7A}" type="presParOf" srcId="{6A4DA870-3D78-4D1A-8948-71E16E2CBBCB}" destId="{616B5FE8-C90E-4325-B0EC-9D9C16479EA0}" srcOrd="2" destOrd="0" presId="urn:microsoft.com/office/officeart/2005/8/layout/hProcess4"/>
    <dgm:cxn modelId="{9D501CAE-4508-4005-883F-B2D11574FC0C}" type="presParOf" srcId="{6A4DA870-3D78-4D1A-8948-71E16E2CBBCB}" destId="{32C3B0EE-B58F-4509-8693-FD707D62D0FC}" srcOrd="3" destOrd="0" presId="urn:microsoft.com/office/officeart/2005/8/layout/hProcess4"/>
    <dgm:cxn modelId="{5F7C4AAD-F2D6-42F2-B91B-3394D4ACBEF2}" type="presParOf" srcId="{6A4DA870-3D78-4D1A-8948-71E16E2CBBCB}" destId="{A838C83C-F7B4-4FE5-9320-F7B9DE81658F}" srcOrd="4" destOrd="0" presId="urn:microsoft.com/office/officeart/2005/8/layout/hProcess4"/>
    <dgm:cxn modelId="{20CB3AC6-945B-47BA-94C7-D83B8F3B9D0D}" type="presParOf" srcId="{3FF7D392-80D1-4186-853C-3B3FEF888A04}" destId="{9E627D35-50E3-42C5-A4D7-BCA5CAC976CD}" srcOrd="1" destOrd="0" presId="urn:microsoft.com/office/officeart/2005/8/layout/hProcess4"/>
    <dgm:cxn modelId="{919535BB-E2D7-42A4-BBD7-A9E27572E5A1}" type="presParOf" srcId="{3FF7D392-80D1-4186-853C-3B3FEF888A04}" destId="{C0C12615-94CF-475C-984B-A7A6C5B669C3}" srcOrd="2" destOrd="0" presId="urn:microsoft.com/office/officeart/2005/8/layout/hProcess4"/>
    <dgm:cxn modelId="{3729EB67-99BC-4683-BF0B-04951E9A880E}" type="presParOf" srcId="{C0C12615-94CF-475C-984B-A7A6C5B669C3}" destId="{4A5D2094-F8D6-4A07-8C88-73FFE760B777}" srcOrd="0" destOrd="0" presId="urn:microsoft.com/office/officeart/2005/8/layout/hProcess4"/>
    <dgm:cxn modelId="{FE92B5F9-D20F-4BDE-9FBA-D03E42DD3FAC}" type="presParOf" srcId="{C0C12615-94CF-475C-984B-A7A6C5B669C3}" destId="{2E9AA0F5-64A9-40D4-BE2C-324DEFA2B8A1}" srcOrd="1" destOrd="0" presId="urn:microsoft.com/office/officeart/2005/8/layout/hProcess4"/>
    <dgm:cxn modelId="{C92B34DF-EA29-43B6-AA46-221B3334686D}" type="presParOf" srcId="{C0C12615-94CF-475C-984B-A7A6C5B669C3}" destId="{1863307D-97D0-4ABA-9255-2D8D73F2FF54}" srcOrd="2" destOrd="0" presId="urn:microsoft.com/office/officeart/2005/8/layout/hProcess4"/>
    <dgm:cxn modelId="{91F9DAB1-F578-4E95-93F3-FB7847CE7D30}" type="presParOf" srcId="{C0C12615-94CF-475C-984B-A7A6C5B669C3}" destId="{183E9FF3-E1F9-438C-BB2A-A09560FBD087}" srcOrd="3" destOrd="0" presId="urn:microsoft.com/office/officeart/2005/8/layout/hProcess4"/>
    <dgm:cxn modelId="{BC795477-47DB-4024-8246-F251EAEEB79D}" type="presParOf" srcId="{C0C12615-94CF-475C-984B-A7A6C5B669C3}" destId="{BC068335-B8B7-448E-9C09-281A914A1982}" srcOrd="4" destOrd="0" presId="urn:microsoft.com/office/officeart/2005/8/layout/hProcess4"/>
    <dgm:cxn modelId="{67FADB04-71F3-4184-AEF4-DC37793D5833}" type="presParOf" srcId="{3FF7D392-80D1-4186-853C-3B3FEF888A04}" destId="{A0984C69-9FAB-4EA3-8F23-D9144C3B5134}" srcOrd="3" destOrd="0" presId="urn:microsoft.com/office/officeart/2005/8/layout/hProcess4"/>
    <dgm:cxn modelId="{4F54BE80-B3FF-441B-A1EE-846698C709C3}" type="presParOf" srcId="{3FF7D392-80D1-4186-853C-3B3FEF888A04}" destId="{A2E5464A-A385-48C2-BF67-F3F6A0670B67}" srcOrd="4" destOrd="0" presId="urn:microsoft.com/office/officeart/2005/8/layout/hProcess4"/>
    <dgm:cxn modelId="{F149A0ED-9BA5-453F-9039-8B2FF52DDE9E}" type="presParOf" srcId="{A2E5464A-A385-48C2-BF67-F3F6A0670B67}" destId="{0E35B693-4C66-4EC9-AD41-01F6E2EFF2AE}" srcOrd="0" destOrd="0" presId="urn:microsoft.com/office/officeart/2005/8/layout/hProcess4"/>
    <dgm:cxn modelId="{E9B6D989-0D11-481C-90DB-5EFE82C55F41}" type="presParOf" srcId="{A2E5464A-A385-48C2-BF67-F3F6A0670B67}" destId="{E64DDF25-38C9-4D07-83E6-AF0F71C300A2}" srcOrd="1" destOrd="0" presId="urn:microsoft.com/office/officeart/2005/8/layout/hProcess4"/>
    <dgm:cxn modelId="{8363559D-3BCB-46CB-8418-616C5B83D495}" type="presParOf" srcId="{A2E5464A-A385-48C2-BF67-F3F6A0670B67}" destId="{20522D12-38F0-472A-AA7B-FDD1EF6EC579}" srcOrd="2" destOrd="0" presId="urn:microsoft.com/office/officeart/2005/8/layout/hProcess4"/>
    <dgm:cxn modelId="{6AEC5C45-6AAB-40FA-B503-691AAFD28A73}" type="presParOf" srcId="{A2E5464A-A385-48C2-BF67-F3F6A0670B67}" destId="{636078E3-EBFD-4AE2-9078-F9CF45CF6E7D}" srcOrd="3" destOrd="0" presId="urn:microsoft.com/office/officeart/2005/8/layout/hProcess4"/>
    <dgm:cxn modelId="{3B235699-1C22-4071-B3ED-F16A1CA92668}" type="presParOf" srcId="{A2E5464A-A385-48C2-BF67-F3F6A0670B67}" destId="{71B44300-B505-4F3A-B6F5-6DFD74714826}" srcOrd="4" destOrd="0" presId="urn:microsoft.com/office/officeart/2005/8/layout/h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EF7AE22-911A-4024-9421-B5C828A46E43}">
      <dsp:nvSpPr>
        <dsp:cNvPr id="0" name=""/>
        <dsp:cNvSpPr/>
      </dsp:nvSpPr>
      <dsp:spPr>
        <a:xfrm>
          <a:off x="-104779" y="-30547"/>
          <a:ext cx="7266327" cy="1141215"/>
        </a:xfrm>
        <a:prstGeom prst="roundRect">
          <a:avLst>
            <a:gd name="adj" fmla="val 10000"/>
          </a:avLst>
        </a:prstGeom>
        <a:solidFill>
          <a:schemeClr val="lt1">
            <a:hueOff val="0"/>
            <a:satOff val="0"/>
            <a:lumOff val="0"/>
            <a:alphaOff val="0"/>
          </a:schemeClr>
        </a:solidFill>
        <a:ln w="25400" cap="flat" cmpd="sng" algn="ctr">
          <a:solidFill>
            <a:schemeClr val="accent4">
              <a:lumMod val="5000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en-IN" sz="2000" b="0" kern="1200" dirty="0" smtClean="0">
              <a:solidFill>
                <a:schemeClr val="tx1"/>
              </a:solidFill>
            </a:rPr>
            <a:t>Emergencies an Opportunity to expand the policy discourse from ECE to ECCE /ECD an integrated multi-</a:t>
          </a:r>
          <a:r>
            <a:rPr lang="en-IN" sz="2000" b="0" kern="1200" dirty="0" err="1" smtClean="0">
              <a:solidFill>
                <a:schemeClr val="tx1"/>
              </a:solidFill>
            </a:rPr>
            <a:t>sectoral</a:t>
          </a:r>
          <a:r>
            <a:rPr lang="en-IN" sz="2000" b="0" kern="1200" dirty="0" smtClean="0">
              <a:solidFill>
                <a:schemeClr val="tx1"/>
              </a:solidFill>
            </a:rPr>
            <a:t>; multi-partnerships approach –led by civil society – affecting majority of  MDGs   </a:t>
          </a:r>
          <a:endParaRPr lang="en-IN" sz="2000" b="0" kern="1200" dirty="0">
            <a:solidFill>
              <a:schemeClr val="accent4">
                <a:lumMod val="50000"/>
              </a:schemeClr>
            </a:solidFill>
          </a:endParaRPr>
        </a:p>
      </dsp:txBody>
      <dsp:txXfrm>
        <a:off x="-71354" y="2878"/>
        <a:ext cx="5969385" cy="1074365"/>
      </dsp:txXfrm>
    </dsp:sp>
    <dsp:sp modelId="{0036468F-5579-4F3E-97BB-27033F819140}">
      <dsp:nvSpPr>
        <dsp:cNvPr id="0" name=""/>
        <dsp:cNvSpPr/>
      </dsp:nvSpPr>
      <dsp:spPr>
        <a:xfrm>
          <a:off x="616097" y="1191103"/>
          <a:ext cx="6847209" cy="1019024"/>
        </a:xfrm>
        <a:prstGeom prst="roundRect">
          <a:avLst>
            <a:gd name="adj" fmla="val 10000"/>
          </a:avLst>
        </a:prstGeom>
        <a:solidFill>
          <a:schemeClr val="lt1">
            <a:hueOff val="0"/>
            <a:satOff val="0"/>
            <a:lumOff val="0"/>
            <a:alphaOff val="0"/>
          </a:schemeClr>
        </a:solidFill>
        <a:ln w="25400" cap="flat" cmpd="sng" algn="ctr">
          <a:solidFill>
            <a:schemeClr val="accent4">
              <a:lumMod val="5000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l" defTabSz="977900">
            <a:lnSpc>
              <a:spcPct val="90000"/>
            </a:lnSpc>
            <a:spcBef>
              <a:spcPct val="0"/>
            </a:spcBef>
            <a:spcAft>
              <a:spcPct val="35000"/>
            </a:spcAft>
          </a:pPr>
          <a:r>
            <a:rPr lang="en-IN" sz="2200" b="0" kern="1200" dirty="0" smtClean="0">
              <a:solidFill>
                <a:sysClr val="windowText" lastClr="000000"/>
              </a:solidFill>
            </a:rPr>
            <a:t>Community engagement to rebuild their  lives through active citizenship, collective ownership and action for n ECD programs</a:t>
          </a:r>
          <a:endParaRPr lang="en-IN" sz="2200" kern="1200" dirty="0">
            <a:solidFill>
              <a:schemeClr val="accent4">
                <a:lumMod val="50000"/>
              </a:schemeClr>
            </a:solidFill>
          </a:endParaRPr>
        </a:p>
      </dsp:txBody>
      <dsp:txXfrm>
        <a:off x="645943" y="1220949"/>
        <a:ext cx="5613833" cy="959332"/>
      </dsp:txXfrm>
    </dsp:sp>
    <dsp:sp modelId="{8B513FA0-B123-4154-BFBC-BFD40A9879A1}">
      <dsp:nvSpPr>
        <dsp:cNvPr id="0" name=""/>
        <dsp:cNvSpPr/>
      </dsp:nvSpPr>
      <dsp:spPr>
        <a:xfrm>
          <a:off x="920594" y="2351659"/>
          <a:ext cx="7260849" cy="1019024"/>
        </a:xfrm>
        <a:prstGeom prst="roundRect">
          <a:avLst>
            <a:gd name="adj" fmla="val 10000"/>
          </a:avLst>
        </a:prstGeom>
        <a:solidFill>
          <a:schemeClr val="lt1">
            <a:hueOff val="0"/>
            <a:satOff val="0"/>
            <a:lumOff val="0"/>
            <a:alphaOff val="0"/>
          </a:schemeClr>
        </a:solidFill>
        <a:ln w="25400" cap="flat" cmpd="sng" algn="ctr">
          <a:solidFill>
            <a:schemeClr val="accent4">
              <a:lumMod val="5000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l" defTabSz="977900">
            <a:lnSpc>
              <a:spcPct val="90000"/>
            </a:lnSpc>
            <a:spcBef>
              <a:spcPct val="0"/>
            </a:spcBef>
            <a:spcAft>
              <a:spcPct val="35000"/>
            </a:spcAft>
          </a:pPr>
          <a:r>
            <a:rPr lang="en-IN" sz="2200" b="1" kern="1200" dirty="0" smtClean="0">
              <a:solidFill>
                <a:schemeClr val="tx1"/>
              </a:solidFill>
            </a:rPr>
            <a:t>Children 0-8 a reason to collaborate for All– learn new ways of child rearing ; improved health, nutrition, protection  learning  </a:t>
          </a:r>
          <a:endParaRPr lang="en-IN" sz="2200" kern="1200" dirty="0" smtClean="0">
            <a:solidFill>
              <a:schemeClr val="accent4">
                <a:lumMod val="50000"/>
              </a:schemeClr>
            </a:solidFill>
          </a:endParaRPr>
        </a:p>
      </dsp:txBody>
      <dsp:txXfrm>
        <a:off x="950440" y="2381505"/>
        <a:ext cx="5956571" cy="959332"/>
      </dsp:txXfrm>
    </dsp:sp>
    <dsp:sp modelId="{45D34B1F-ACBF-4CE9-AEF0-93923F99E67F}">
      <dsp:nvSpPr>
        <dsp:cNvPr id="0" name=""/>
        <dsp:cNvSpPr/>
      </dsp:nvSpPr>
      <dsp:spPr>
        <a:xfrm>
          <a:off x="1372170" y="3483906"/>
          <a:ext cx="7380333" cy="1075641"/>
        </a:xfrm>
        <a:prstGeom prst="roundRect">
          <a:avLst>
            <a:gd name="adj" fmla="val 10000"/>
          </a:avLst>
        </a:prstGeom>
        <a:solidFill>
          <a:schemeClr val="lt1">
            <a:hueOff val="0"/>
            <a:satOff val="0"/>
            <a:lumOff val="0"/>
            <a:alphaOff val="0"/>
          </a:schemeClr>
        </a:solidFill>
        <a:ln w="25400" cap="flat" cmpd="sng" algn="ctr">
          <a:solidFill>
            <a:schemeClr val="accent4">
              <a:lumMod val="5000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l" defTabSz="977900">
            <a:lnSpc>
              <a:spcPct val="90000"/>
            </a:lnSpc>
            <a:spcBef>
              <a:spcPct val="0"/>
            </a:spcBef>
            <a:spcAft>
              <a:spcPct val="35000"/>
            </a:spcAft>
          </a:pPr>
          <a:r>
            <a:rPr lang="en-IN" sz="2200" kern="1200" dirty="0" smtClean="0">
              <a:solidFill>
                <a:sysClr val="windowText" lastClr="000000"/>
              </a:solidFill>
            </a:rPr>
            <a:t>Conceptualizing and implementation of 0-8  interventions  through active parental engagement  evidence and celebration –   </a:t>
          </a:r>
          <a:endParaRPr lang="en-IN" sz="2200" kern="1200" dirty="0" smtClean="0">
            <a:solidFill>
              <a:schemeClr val="accent4">
                <a:lumMod val="50000"/>
              </a:schemeClr>
            </a:solidFill>
          </a:endParaRPr>
        </a:p>
      </dsp:txBody>
      <dsp:txXfrm>
        <a:off x="1403674" y="3515410"/>
        <a:ext cx="6052258" cy="1012633"/>
      </dsp:txXfrm>
    </dsp:sp>
    <dsp:sp modelId="{360B0613-E2EF-47A0-AB11-962154562D50}">
      <dsp:nvSpPr>
        <dsp:cNvPr id="0" name=""/>
        <dsp:cNvSpPr/>
      </dsp:nvSpPr>
      <dsp:spPr>
        <a:xfrm>
          <a:off x="2150049" y="4672771"/>
          <a:ext cx="6847209" cy="1019024"/>
        </a:xfrm>
        <a:prstGeom prst="roundRect">
          <a:avLst>
            <a:gd name="adj" fmla="val 10000"/>
          </a:avLst>
        </a:prstGeom>
        <a:solidFill>
          <a:schemeClr val="lt1">
            <a:hueOff val="0"/>
            <a:satOff val="0"/>
            <a:lumOff val="0"/>
            <a:alphaOff val="0"/>
          </a:schemeClr>
        </a:solidFill>
        <a:ln w="25400" cap="flat" cmpd="sng" algn="ctr">
          <a:solidFill>
            <a:schemeClr val="accent4">
              <a:lumMod val="5000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l" defTabSz="977900">
            <a:lnSpc>
              <a:spcPct val="90000"/>
            </a:lnSpc>
            <a:spcBef>
              <a:spcPct val="0"/>
            </a:spcBef>
            <a:spcAft>
              <a:spcPct val="35000"/>
            </a:spcAft>
          </a:pPr>
          <a:r>
            <a:rPr lang="en-IN" sz="2200" b="1" kern="1200" dirty="0" smtClean="0">
              <a:solidFill>
                <a:schemeClr val="tx1"/>
              </a:solidFill>
            </a:rPr>
            <a:t>Better chances of child transiting from pre to primary and post primary levels :enrolment/learning and citizenship    </a:t>
          </a:r>
          <a:endParaRPr lang="en-IN" sz="2200" kern="1200" dirty="0" smtClean="0">
            <a:solidFill>
              <a:schemeClr val="accent4">
                <a:lumMod val="50000"/>
              </a:schemeClr>
            </a:solidFill>
          </a:endParaRPr>
        </a:p>
      </dsp:txBody>
      <dsp:txXfrm>
        <a:off x="2179895" y="4702617"/>
        <a:ext cx="5613833" cy="959332"/>
      </dsp:txXfrm>
    </dsp:sp>
    <dsp:sp modelId="{5F5DD0C6-58EB-4866-9065-03E8C8361EB2}">
      <dsp:nvSpPr>
        <dsp:cNvPr id="0" name=""/>
        <dsp:cNvSpPr/>
      </dsp:nvSpPr>
      <dsp:spPr>
        <a:xfrm>
          <a:off x="6264698" y="720078"/>
          <a:ext cx="662366" cy="662366"/>
        </a:xfrm>
        <a:prstGeom prst="downArrow">
          <a:avLst>
            <a:gd name="adj1" fmla="val 55000"/>
            <a:gd name="adj2" fmla="val 45000"/>
          </a:avLst>
        </a:prstGeom>
        <a:solidFill>
          <a:schemeClr val="accent4">
            <a:lumMod val="60000"/>
            <a:lumOff val="40000"/>
            <a:alpha val="90000"/>
          </a:schemeClr>
        </a:solidFill>
        <a:ln w="25400" cap="flat" cmpd="sng" algn="ctr">
          <a:solidFill>
            <a:schemeClr val="accent1">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7940" tIns="27940" rIns="27940" bIns="27940" numCol="1" spcCol="1270" anchor="ctr" anchorCtr="0">
          <a:noAutofit/>
        </a:bodyPr>
        <a:lstStyle/>
        <a:p>
          <a:pPr lvl="0" algn="ctr" defTabSz="977900">
            <a:lnSpc>
              <a:spcPct val="90000"/>
            </a:lnSpc>
            <a:spcBef>
              <a:spcPct val="0"/>
            </a:spcBef>
            <a:spcAft>
              <a:spcPct val="35000"/>
            </a:spcAft>
          </a:pPr>
          <a:endParaRPr lang="en-IN" sz="2200" kern="1200">
            <a:solidFill>
              <a:schemeClr val="accent4">
                <a:lumMod val="50000"/>
              </a:schemeClr>
            </a:solidFill>
          </a:endParaRPr>
        </a:p>
      </dsp:txBody>
      <dsp:txXfrm>
        <a:off x="6413730" y="720078"/>
        <a:ext cx="364302" cy="498430"/>
      </dsp:txXfrm>
    </dsp:sp>
    <dsp:sp modelId="{59B8EF19-F5C8-4426-9D68-B84B2F28833B}">
      <dsp:nvSpPr>
        <dsp:cNvPr id="0" name=""/>
        <dsp:cNvSpPr/>
      </dsp:nvSpPr>
      <dsp:spPr>
        <a:xfrm>
          <a:off x="6800940" y="1935557"/>
          <a:ext cx="662366" cy="662366"/>
        </a:xfrm>
        <a:prstGeom prst="downArrow">
          <a:avLst>
            <a:gd name="adj1" fmla="val 55000"/>
            <a:gd name="adj2" fmla="val 45000"/>
          </a:avLst>
        </a:prstGeom>
        <a:solidFill>
          <a:schemeClr val="accent4">
            <a:lumMod val="60000"/>
            <a:lumOff val="40000"/>
            <a:alpha val="90000"/>
          </a:schemeClr>
        </a:solidFill>
        <a:ln w="25400" cap="flat" cmpd="sng" algn="ctr">
          <a:solidFill>
            <a:schemeClr val="accent1">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7940" tIns="27940" rIns="27940" bIns="27940" numCol="1" spcCol="1270" anchor="ctr" anchorCtr="0">
          <a:noAutofit/>
        </a:bodyPr>
        <a:lstStyle/>
        <a:p>
          <a:pPr lvl="0" algn="ctr" defTabSz="977900">
            <a:lnSpc>
              <a:spcPct val="90000"/>
            </a:lnSpc>
            <a:spcBef>
              <a:spcPct val="0"/>
            </a:spcBef>
            <a:spcAft>
              <a:spcPct val="35000"/>
            </a:spcAft>
          </a:pPr>
          <a:endParaRPr lang="en-IN" sz="2200" kern="1200">
            <a:solidFill>
              <a:schemeClr val="accent4">
                <a:lumMod val="50000"/>
              </a:schemeClr>
            </a:solidFill>
          </a:endParaRPr>
        </a:p>
      </dsp:txBody>
      <dsp:txXfrm>
        <a:off x="6949972" y="1935557"/>
        <a:ext cx="364302" cy="498430"/>
      </dsp:txXfrm>
    </dsp:sp>
    <dsp:sp modelId="{DBB4E51A-6F01-4437-BE05-EDF13846314C}">
      <dsp:nvSpPr>
        <dsp:cNvPr id="0" name=""/>
        <dsp:cNvSpPr/>
      </dsp:nvSpPr>
      <dsp:spPr>
        <a:xfrm>
          <a:off x="7312258" y="3079129"/>
          <a:ext cx="662366" cy="662366"/>
        </a:xfrm>
        <a:prstGeom prst="downArrow">
          <a:avLst>
            <a:gd name="adj1" fmla="val 55000"/>
            <a:gd name="adj2" fmla="val 45000"/>
          </a:avLst>
        </a:prstGeom>
        <a:solidFill>
          <a:schemeClr val="accent4">
            <a:lumMod val="60000"/>
            <a:lumOff val="40000"/>
            <a:alpha val="90000"/>
          </a:schemeClr>
        </a:solidFill>
        <a:ln w="25400" cap="flat" cmpd="sng" algn="ctr">
          <a:solidFill>
            <a:schemeClr val="accent1">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7940" tIns="27940" rIns="27940" bIns="27940" numCol="1" spcCol="1270" anchor="ctr" anchorCtr="0">
          <a:noAutofit/>
        </a:bodyPr>
        <a:lstStyle/>
        <a:p>
          <a:pPr lvl="0" algn="ctr" defTabSz="977900">
            <a:lnSpc>
              <a:spcPct val="90000"/>
            </a:lnSpc>
            <a:spcBef>
              <a:spcPct val="0"/>
            </a:spcBef>
            <a:spcAft>
              <a:spcPct val="35000"/>
            </a:spcAft>
          </a:pPr>
          <a:endParaRPr lang="en-IN" sz="2200" kern="1200">
            <a:solidFill>
              <a:schemeClr val="accent4">
                <a:lumMod val="50000"/>
              </a:schemeClr>
            </a:solidFill>
          </a:endParaRPr>
        </a:p>
      </dsp:txBody>
      <dsp:txXfrm>
        <a:off x="7461290" y="3079129"/>
        <a:ext cx="364302" cy="498430"/>
      </dsp:txXfrm>
    </dsp:sp>
    <dsp:sp modelId="{34EC82A7-B372-495C-BAB7-04C264BB6A91}">
      <dsp:nvSpPr>
        <dsp:cNvPr id="0" name=""/>
        <dsp:cNvSpPr/>
      </dsp:nvSpPr>
      <dsp:spPr>
        <a:xfrm>
          <a:off x="7823575" y="4251008"/>
          <a:ext cx="662366" cy="662366"/>
        </a:xfrm>
        <a:prstGeom prst="downArrow">
          <a:avLst>
            <a:gd name="adj1" fmla="val 55000"/>
            <a:gd name="adj2" fmla="val 45000"/>
          </a:avLst>
        </a:prstGeom>
        <a:solidFill>
          <a:schemeClr val="accent4">
            <a:lumMod val="60000"/>
            <a:lumOff val="40000"/>
            <a:alpha val="90000"/>
          </a:schemeClr>
        </a:solidFill>
        <a:ln w="25400" cap="flat" cmpd="sng" algn="ctr">
          <a:solidFill>
            <a:schemeClr val="accent1">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7940" tIns="27940" rIns="27940" bIns="27940" numCol="1" spcCol="1270" anchor="ctr" anchorCtr="0">
          <a:noAutofit/>
        </a:bodyPr>
        <a:lstStyle/>
        <a:p>
          <a:pPr lvl="0" algn="ctr" defTabSz="977900">
            <a:lnSpc>
              <a:spcPct val="90000"/>
            </a:lnSpc>
            <a:spcBef>
              <a:spcPct val="0"/>
            </a:spcBef>
            <a:spcAft>
              <a:spcPct val="35000"/>
            </a:spcAft>
          </a:pPr>
          <a:endParaRPr lang="en-IN" sz="2200" kern="1200">
            <a:solidFill>
              <a:schemeClr val="accent4">
                <a:lumMod val="50000"/>
              </a:schemeClr>
            </a:solidFill>
          </a:endParaRPr>
        </a:p>
      </dsp:txBody>
      <dsp:txXfrm>
        <a:off x="7972607" y="4251008"/>
        <a:ext cx="364302" cy="49843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7BD6082-8566-4F68-8F53-1CF81B9D7F00}">
      <dsp:nvSpPr>
        <dsp:cNvPr id="0" name=""/>
        <dsp:cNvSpPr/>
      </dsp:nvSpPr>
      <dsp:spPr>
        <a:xfrm>
          <a:off x="2052" y="974222"/>
          <a:ext cx="2181900" cy="1799611"/>
        </a:xfrm>
        <a:prstGeom prst="roundRect">
          <a:avLst>
            <a:gd name="adj" fmla="val 10000"/>
          </a:avLst>
        </a:prstGeom>
        <a:solidFill>
          <a:srgbClr val="CCFF99"/>
        </a:solidFill>
        <a:ln w="25400" cap="flat" cmpd="sng" algn="ctr">
          <a:solidFill>
            <a:srgbClr val="00B050"/>
          </a:solidFill>
          <a:prstDash val="solid"/>
        </a:ln>
        <a:effectLst/>
      </dsp:spPr>
      <dsp:style>
        <a:lnRef idx="2">
          <a:scrgbClr r="0" g="0" b="0"/>
        </a:lnRef>
        <a:fillRef idx="1">
          <a:scrgbClr r="0" g="0" b="0"/>
        </a:fillRef>
        <a:effectRef idx="0">
          <a:scrgbClr r="0" g="0" b="0"/>
        </a:effectRef>
        <a:fontRef idx="minor"/>
      </dsp:style>
      <dsp:txBody>
        <a:bodyPr spcFirstLastPara="0" vert="horz" wrap="square" lIns="28575" tIns="28575" rIns="28575" bIns="28575" numCol="1" spcCol="1270" anchor="t" anchorCtr="0">
          <a:noAutofit/>
        </a:bodyPr>
        <a:lstStyle/>
        <a:p>
          <a:pPr marL="114300" lvl="1" indent="-114300" algn="l" defTabSz="666750">
            <a:lnSpc>
              <a:spcPct val="90000"/>
            </a:lnSpc>
            <a:spcBef>
              <a:spcPct val="0"/>
            </a:spcBef>
            <a:spcAft>
              <a:spcPct val="15000"/>
            </a:spcAft>
            <a:buChar char="••"/>
          </a:pPr>
          <a:r>
            <a:rPr lang="en-US" sz="1500" kern="1200" dirty="0" smtClean="0"/>
            <a:t>ECD- </a:t>
          </a:r>
          <a:r>
            <a:rPr lang="en-US" sz="1500" kern="1200" dirty="0" err="1" smtClean="0"/>
            <a:t>Sanjah</a:t>
          </a:r>
          <a:r>
            <a:rPr lang="en-US" sz="1500" kern="1200" dirty="0" smtClean="0"/>
            <a:t> </a:t>
          </a:r>
          <a:r>
            <a:rPr lang="en-US" sz="1500" kern="1200" dirty="0" err="1" smtClean="0"/>
            <a:t>Vehra</a:t>
          </a:r>
          <a:r>
            <a:rPr lang="en-US" sz="1500" kern="1200" dirty="0" smtClean="0"/>
            <a:t> -  6months -56 months </a:t>
          </a:r>
          <a:endParaRPr lang="en-US" sz="1500" kern="1200" dirty="0"/>
        </a:p>
      </dsp:txBody>
      <dsp:txXfrm>
        <a:off x="43466" y="1015636"/>
        <a:ext cx="2099072" cy="1331152"/>
      </dsp:txXfrm>
    </dsp:sp>
    <dsp:sp modelId="{9E627D35-50E3-42C5-A4D7-BCA5CAC976CD}">
      <dsp:nvSpPr>
        <dsp:cNvPr id="0" name=""/>
        <dsp:cNvSpPr/>
      </dsp:nvSpPr>
      <dsp:spPr>
        <a:xfrm>
          <a:off x="1522578" y="1152242"/>
          <a:ext cx="2510572" cy="2510572"/>
        </a:xfrm>
        <a:prstGeom prst="leftCircularArrow">
          <a:avLst>
            <a:gd name="adj1" fmla="val 3345"/>
            <a:gd name="adj2" fmla="val 413529"/>
            <a:gd name="adj3" fmla="val 2209723"/>
            <a:gd name="adj4" fmla="val 9045173"/>
            <a:gd name="adj5" fmla="val 3903"/>
          </a:avLst>
        </a:prstGeom>
        <a:solidFill>
          <a:schemeClr val="accent2"/>
        </a:solidFill>
        <a:ln>
          <a:noFill/>
        </a:ln>
        <a:effectLst/>
      </dsp:spPr>
      <dsp:style>
        <a:lnRef idx="0">
          <a:scrgbClr r="0" g="0" b="0"/>
        </a:lnRef>
        <a:fillRef idx="1">
          <a:scrgbClr r="0" g="0" b="0"/>
        </a:fillRef>
        <a:effectRef idx="0">
          <a:scrgbClr r="0" g="0" b="0"/>
        </a:effectRef>
        <a:fontRef idx="minor">
          <a:schemeClr val="lt1"/>
        </a:fontRef>
      </dsp:style>
    </dsp:sp>
    <dsp:sp modelId="{32C3B0EE-B58F-4509-8693-FD707D62D0FC}">
      <dsp:nvSpPr>
        <dsp:cNvPr id="0" name=""/>
        <dsp:cNvSpPr/>
      </dsp:nvSpPr>
      <dsp:spPr>
        <a:xfrm>
          <a:off x="586409" y="2376265"/>
          <a:ext cx="1939466" cy="771262"/>
        </a:xfrm>
        <a:prstGeom prst="roundRect">
          <a:avLst>
            <a:gd name="adj" fmla="val 10000"/>
          </a:avLst>
        </a:prstGeom>
        <a:solidFill>
          <a:schemeClr val="accent1">
            <a:hueOff val="0"/>
            <a:satOff val="0"/>
            <a:lumOff val="0"/>
            <a:alphaOff val="0"/>
          </a:schemeClr>
        </a:solidFill>
        <a:ln w="25400" cap="flat" cmpd="sng" algn="ctr">
          <a:solidFill>
            <a:srgbClr val="FF000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0480" rIns="45720" bIns="30480" numCol="1" spcCol="1270" anchor="ctr" anchorCtr="0">
          <a:noAutofit/>
        </a:bodyPr>
        <a:lstStyle/>
        <a:p>
          <a:pPr lvl="0" algn="ctr" defTabSz="1066800">
            <a:lnSpc>
              <a:spcPct val="90000"/>
            </a:lnSpc>
            <a:spcBef>
              <a:spcPct val="0"/>
            </a:spcBef>
            <a:spcAft>
              <a:spcPct val="35000"/>
            </a:spcAft>
          </a:pPr>
          <a:r>
            <a:rPr lang="en-US" sz="2400" kern="1200" dirty="0" smtClean="0">
              <a:solidFill>
                <a:srgbClr val="FF0000"/>
              </a:solidFill>
            </a:rPr>
            <a:t>ECD -SV</a:t>
          </a:r>
          <a:endParaRPr lang="en-US" sz="2400" kern="1200" dirty="0">
            <a:solidFill>
              <a:srgbClr val="FF0000"/>
            </a:solidFill>
          </a:endParaRPr>
        </a:p>
      </dsp:txBody>
      <dsp:txXfrm>
        <a:off x="608998" y="2398854"/>
        <a:ext cx="1894288" cy="726084"/>
      </dsp:txXfrm>
    </dsp:sp>
    <dsp:sp modelId="{2E9AA0F5-64A9-40D4-BE2C-324DEFA2B8A1}">
      <dsp:nvSpPr>
        <dsp:cNvPr id="0" name=""/>
        <dsp:cNvSpPr/>
      </dsp:nvSpPr>
      <dsp:spPr>
        <a:xfrm>
          <a:off x="2962780" y="939495"/>
          <a:ext cx="2181900" cy="1868572"/>
        </a:xfrm>
        <a:prstGeom prst="roundRect">
          <a:avLst>
            <a:gd name="adj" fmla="val 10000"/>
          </a:avLst>
        </a:prstGeom>
        <a:solidFill>
          <a:srgbClr val="F4F43E"/>
        </a:solidFill>
        <a:ln w="25400" cap="flat" cmpd="sng" algn="ctr">
          <a:solidFill>
            <a:srgbClr val="00B050"/>
          </a:solidFill>
          <a:prstDash val="solid"/>
        </a:ln>
        <a:effectLst/>
      </dsp:spPr>
      <dsp:style>
        <a:lnRef idx="2">
          <a:scrgbClr r="0" g="0" b="0"/>
        </a:lnRef>
        <a:fillRef idx="1">
          <a:scrgbClr r="0" g="0" b="0"/>
        </a:fillRef>
        <a:effectRef idx="0">
          <a:scrgbClr r="0" g="0" b="0"/>
        </a:effectRef>
        <a:fontRef idx="minor"/>
      </dsp:style>
      <dsp:txBody>
        <a:bodyPr spcFirstLastPara="0" vert="horz" wrap="square" lIns="28575" tIns="28575" rIns="28575" bIns="28575" numCol="1" spcCol="1270" anchor="t" anchorCtr="0">
          <a:noAutofit/>
        </a:bodyPr>
        <a:lstStyle/>
        <a:p>
          <a:pPr marL="114300" lvl="1" indent="-114300" algn="l" defTabSz="666750">
            <a:lnSpc>
              <a:spcPct val="90000"/>
            </a:lnSpc>
            <a:spcBef>
              <a:spcPct val="0"/>
            </a:spcBef>
            <a:spcAft>
              <a:spcPct val="15000"/>
            </a:spcAft>
            <a:buChar char="••"/>
          </a:pPr>
          <a:r>
            <a:rPr lang="en-US" sz="1500" kern="1200" dirty="0" smtClean="0"/>
            <a:t>ECE in  Primary School – WSIP program  also under the current project</a:t>
          </a:r>
          <a:endParaRPr lang="en-US" sz="1500" kern="1200" dirty="0"/>
        </a:p>
        <a:p>
          <a:pPr marL="114300" lvl="1" indent="-114300" algn="l" defTabSz="666750">
            <a:lnSpc>
              <a:spcPct val="90000"/>
            </a:lnSpc>
            <a:spcBef>
              <a:spcPct val="0"/>
            </a:spcBef>
            <a:spcAft>
              <a:spcPct val="15000"/>
            </a:spcAft>
            <a:buChar char="••"/>
          </a:pPr>
          <a:r>
            <a:rPr lang="en-US" sz="1500" kern="1200" dirty="0" smtClean="0"/>
            <a:t>5-10 years </a:t>
          </a:r>
          <a:endParaRPr lang="en-US" sz="1500" kern="1200" dirty="0"/>
        </a:p>
        <a:p>
          <a:pPr marL="114300" lvl="1" indent="-114300" algn="l" defTabSz="666750">
            <a:lnSpc>
              <a:spcPct val="90000"/>
            </a:lnSpc>
            <a:spcBef>
              <a:spcPct val="0"/>
            </a:spcBef>
            <a:spcAft>
              <a:spcPct val="15000"/>
            </a:spcAft>
            <a:buChar char="••"/>
          </a:pPr>
          <a:endParaRPr lang="en-US" sz="1500" kern="1200" dirty="0"/>
        </a:p>
      </dsp:txBody>
      <dsp:txXfrm>
        <a:off x="3005781" y="1382904"/>
        <a:ext cx="2095898" cy="1382162"/>
      </dsp:txXfrm>
    </dsp:sp>
    <dsp:sp modelId="{A0984C69-9FAB-4EA3-8F23-D9144C3B5134}">
      <dsp:nvSpPr>
        <dsp:cNvPr id="0" name=""/>
        <dsp:cNvSpPr/>
      </dsp:nvSpPr>
      <dsp:spPr>
        <a:xfrm>
          <a:off x="4042733" y="-72114"/>
          <a:ext cx="2733785" cy="2733785"/>
        </a:xfrm>
        <a:prstGeom prst="circularArrow">
          <a:avLst>
            <a:gd name="adj1" fmla="val 3072"/>
            <a:gd name="adj2" fmla="val 377319"/>
            <a:gd name="adj3" fmla="val 19083480"/>
            <a:gd name="adj4" fmla="val 12211820"/>
            <a:gd name="adj5" fmla="val 3584"/>
          </a:avLst>
        </a:prstGeom>
        <a:solidFill>
          <a:schemeClr val="accent2"/>
        </a:solidFill>
        <a:ln>
          <a:noFill/>
        </a:ln>
        <a:effectLst/>
      </dsp:spPr>
      <dsp:style>
        <a:lnRef idx="0">
          <a:scrgbClr r="0" g="0" b="0"/>
        </a:lnRef>
        <a:fillRef idx="1">
          <a:scrgbClr r="0" g="0" b="0"/>
        </a:fillRef>
        <a:effectRef idx="0">
          <a:scrgbClr r="0" g="0" b="0"/>
        </a:effectRef>
        <a:fontRef idx="minor">
          <a:schemeClr val="lt1"/>
        </a:fontRef>
      </dsp:style>
    </dsp:sp>
    <dsp:sp modelId="{183E9FF3-E1F9-438C-BB2A-A09560FBD087}">
      <dsp:nvSpPr>
        <dsp:cNvPr id="0" name=""/>
        <dsp:cNvSpPr/>
      </dsp:nvSpPr>
      <dsp:spPr>
        <a:xfrm>
          <a:off x="3311299" y="568765"/>
          <a:ext cx="1939466" cy="771262"/>
        </a:xfrm>
        <a:prstGeom prst="roundRect">
          <a:avLst>
            <a:gd name="adj" fmla="val 10000"/>
          </a:avLst>
        </a:prstGeom>
        <a:solidFill>
          <a:schemeClr val="accent4">
            <a:lumMod val="60000"/>
            <a:lumOff val="40000"/>
          </a:schemeClr>
        </a:solidFill>
        <a:ln w="25400" cap="flat" cmpd="sng" algn="ctr">
          <a:solidFill>
            <a:srgbClr val="FF0000"/>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0480" rIns="45720" bIns="30480" numCol="1" spcCol="1270" anchor="ctr" anchorCtr="0">
          <a:noAutofit/>
        </a:bodyPr>
        <a:lstStyle/>
        <a:p>
          <a:pPr lvl="0" algn="ctr" defTabSz="1066800">
            <a:lnSpc>
              <a:spcPct val="90000"/>
            </a:lnSpc>
            <a:spcBef>
              <a:spcPct val="0"/>
            </a:spcBef>
            <a:spcAft>
              <a:spcPct val="35000"/>
            </a:spcAft>
          </a:pPr>
          <a:r>
            <a:rPr lang="en-US" sz="2400" kern="1200" dirty="0" smtClean="0"/>
            <a:t>ECE/Primary </a:t>
          </a:r>
          <a:endParaRPr lang="en-US" sz="2400" kern="1200" dirty="0"/>
        </a:p>
      </dsp:txBody>
      <dsp:txXfrm>
        <a:off x="3333888" y="591354"/>
        <a:ext cx="1894288" cy="726084"/>
      </dsp:txXfrm>
    </dsp:sp>
    <dsp:sp modelId="{E64DDF25-38C9-4D07-83E6-AF0F71C300A2}">
      <dsp:nvSpPr>
        <dsp:cNvPr id="0" name=""/>
        <dsp:cNvSpPr/>
      </dsp:nvSpPr>
      <dsp:spPr>
        <a:xfrm>
          <a:off x="5626965" y="720080"/>
          <a:ext cx="2181900" cy="1799611"/>
        </a:xfrm>
        <a:prstGeom prst="roundRect">
          <a:avLst>
            <a:gd name="adj" fmla="val 10000"/>
          </a:avLst>
        </a:prstGeom>
        <a:solidFill>
          <a:schemeClr val="accent5">
            <a:lumMod val="90000"/>
          </a:schemeClr>
        </a:solidFill>
        <a:ln w="25400" cap="flat" cmpd="sng" algn="ctr">
          <a:solidFill>
            <a:srgbClr val="00B050"/>
          </a:solidFill>
          <a:prstDash val="solid"/>
        </a:ln>
        <a:effectLst/>
      </dsp:spPr>
      <dsp:style>
        <a:lnRef idx="2">
          <a:scrgbClr r="0" g="0" b="0"/>
        </a:lnRef>
        <a:fillRef idx="1">
          <a:scrgbClr r="0" g="0" b="0"/>
        </a:fillRef>
        <a:effectRef idx="0">
          <a:scrgbClr r="0" g="0" b="0"/>
        </a:effectRef>
        <a:fontRef idx="minor"/>
      </dsp:style>
      <dsp:txBody>
        <a:bodyPr spcFirstLastPara="0" vert="horz" wrap="square" lIns="28575" tIns="28575" rIns="28575" bIns="28575" numCol="1" spcCol="1270" anchor="t" anchorCtr="0">
          <a:noAutofit/>
        </a:bodyPr>
        <a:lstStyle/>
        <a:p>
          <a:pPr marL="114300" lvl="1" indent="-114300" algn="l" defTabSz="666750">
            <a:lnSpc>
              <a:spcPct val="90000"/>
            </a:lnSpc>
            <a:spcBef>
              <a:spcPct val="0"/>
            </a:spcBef>
            <a:spcAft>
              <a:spcPct val="15000"/>
            </a:spcAft>
            <a:buChar char="••"/>
          </a:pPr>
          <a:r>
            <a:rPr lang="en-US" sz="1500" kern="1200" dirty="0" smtClean="0"/>
            <a:t>Post Primary /Middle School</a:t>
          </a:r>
          <a:endParaRPr lang="en-US" sz="1500" kern="1200" dirty="0"/>
        </a:p>
        <a:p>
          <a:pPr marL="114300" lvl="1" indent="-114300" algn="l" defTabSz="666750">
            <a:lnSpc>
              <a:spcPct val="90000"/>
            </a:lnSpc>
            <a:spcBef>
              <a:spcPct val="0"/>
            </a:spcBef>
            <a:spcAft>
              <a:spcPct val="15000"/>
            </a:spcAft>
            <a:buChar char="••"/>
          </a:pPr>
          <a:r>
            <a:rPr lang="en-US" sz="1500" kern="1200" dirty="0" smtClean="0"/>
            <a:t>11-13  years</a:t>
          </a:r>
          <a:endParaRPr lang="en-US" sz="1500" kern="1200" dirty="0"/>
        </a:p>
      </dsp:txBody>
      <dsp:txXfrm>
        <a:off x="5668379" y="761494"/>
        <a:ext cx="2099072" cy="1331152"/>
      </dsp:txXfrm>
    </dsp:sp>
    <dsp:sp modelId="{636078E3-EBFD-4AE2-9078-F9CF45CF6E7D}">
      <dsp:nvSpPr>
        <dsp:cNvPr id="0" name=""/>
        <dsp:cNvSpPr/>
      </dsp:nvSpPr>
      <dsp:spPr>
        <a:xfrm>
          <a:off x="6135549" y="2368622"/>
          <a:ext cx="1939466" cy="771262"/>
        </a:xfrm>
        <a:prstGeom prst="roundRect">
          <a:avLst>
            <a:gd name="adj" fmla="val 10000"/>
          </a:avLst>
        </a:prstGeom>
        <a:solidFill>
          <a:schemeClr val="accent6">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0480" rIns="45720" bIns="30480" numCol="1" spcCol="1270" anchor="ctr" anchorCtr="0">
          <a:noAutofit/>
        </a:bodyPr>
        <a:lstStyle/>
        <a:p>
          <a:pPr lvl="0" algn="ctr" defTabSz="1066800">
            <a:lnSpc>
              <a:spcPct val="90000"/>
            </a:lnSpc>
            <a:spcBef>
              <a:spcPct val="0"/>
            </a:spcBef>
            <a:spcAft>
              <a:spcPct val="35000"/>
            </a:spcAft>
          </a:pPr>
          <a:r>
            <a:rPr lang="en-US" sz="2400" kern="1200" dirty="0" smtClean="0"/>
            <a:t>Post Primary Middle </a:t>
          </a:r>
          <a:endParaRPr lang="en-US" sz="2400" kern="1200" dirty="0"/>
        </a:p>
      </dsp:txBody>
      <dsp:txXfrm>
        <a:off x="6158138" y="2391211"/>
        <a:ext cx="1894288" cy="726084"/>
      </dsp:txXfrm>
    </dsp:sp>
  </dsp:spTree>
</dsp:drawing>
</file>

<file path=ppt/diagrams/layout1.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3.xml><?xml version="1.0" encoding="utf-8"?>
<dgm:layoutDef xmlns:dgm="http://schemas.openxmlformats.org/drawingml/2006/diagram" xmlns:a="http://schemas.openxmlformats.org/drawingml/2006/main" uniqueId="urn:microsoft.com/office/officeart/2005/8/layout/hProcess4">
  <dgm:title val=""/>
  <dgm:desc val=""/>
  <dgm:catLst>
    <dgm:cat type="process"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composite"/>
    <dgm:shape xmlns:r="http://schemas.openxmlformats.org/officeDocument/2006/relationships" r:blip="">
      <dgm:adjLst/>
    </dgm:shape>
    <dgm:presOf/>
    <dgm:constrLst>
      <dgm:constr type="w" for="ch" forName="tSp" refType="w"/>
      <dgm:constr type="h" for="ch" forName="tSp" refType="h" fact="0.15"/>
      <dgm:constr type="l" for="ch" forName="tSp"/>
      <dgm:constr type="t" for="ch" forName="tSp"/>
      <dgm:constr type="w" for="ch" forName="bSp" refType="w"/>
      <dgm:constr type="h" for="ch" forName="bSp" refType="h" fact="0.15"/>
      <dgm:constr type="l" for="ch" forName="bSp"/>
      <dgm:constr type="t" for="ch" forName="bSp" refType="h" fact="0.85"/>
      <dgm:constr type="w" for="ch" forName="process" refType="w"/>
      <dgm:constr type="h" for="ch" forName="process" refType="h" fact="0.7"/>
      <dgm:constr type="l" for="ch" forName="process"/>
      <dgm:constr type="t" for="ch" forName="process" refType="h" fact="0.15"/>
    </dgm:constrLst>
    <dgm:ruleLst/>
    <dgm:layoutNode name="tSp">
      <dgm:alg type="sp"/>
      <dgm:shape xmlns:r="http://schemas.openxmlformats.org/officeDocument/2006/relationships" r:blip="">
        <dgm:adjLst/>
      </dgm:shape>
      <dgm:presOf/>
      <dgm:constrLst/>
      <dgm:ruleLst/>
    </dgm:layoutNode>
    <dgm:layoutNode name="bSp">
      <dgm:alg type="sp"/>
      <dgm:shape xmlns:r="http://schemas.openxmlformats.org/officeDocument/2006/relationships" r:blip="">
        <dgm:adjLst/>
      </dgm:shape>
      <dgm:presOf/>
      <dgm:constrLst/>
      <dgm:ruleLst/>
    </dgm:layoutNode>
    <dgm:layoutNode name="process">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composite1" refType="w"/>
        <dgm:constr type="w" for="ch" forName="composite2" refType="w" refFor="ch" refForName="composite1" op="equ"/>
        <dgm:constr type="h" for="ch" forName="composite1" refType="h"/>
        <dgm:constr type="h" for="ch" forName="composite2" refType="h" refFor="ch" refForName="composite1" op="equ"/>
        <dgm:constr type="primFontSz" for="des" forName="parentNode1" val="65"/>
        <dgm:constr type="primFontSz" for="des" forName="parentNode2" refType="primFontSz" refFor="des" refForName="parentNode1" op="equ"/>
        <dgm:constr type="secFontSz" for="des" forName="childNode1tx" val="65"/>
        <dgm:constr type="secFontSz" for="des" forName="childNode2tx" refType="secFontSz" refFor="des" refForName="childNode1tx" op="equ"/>
        <dgm:constr type="w" for="des" ptType="sibTrans" refType="w" refFor="ch" refForName="composite1" op="equ" fact="0.05"/>
      </dgm:constrLst>
      <dgm:ruleLst/>
      <dgm:forEach name="Name4" axis="ch" ptType="node" step="2">
        <dgm:layoutNode name="composite1">
          <dgm:alg type="composite">
            <dgm:param type="ar" val="0.943"/>
          </dgm:alg>
          <dgm:shape xmlns:r="http://schemas.openxmlformats.org/officeDocument/2006/relationships" r:blip="">
            <dgm:adjLst/>
          </dgm:shape>
          <dgm:presOf/>
          <dgm:choose name="Name5">
            <dgm:if name="Name6" func="var" arg="dir" op="equ" val="norm">
              <dgm:constrLst>
                <dgm:constr type="h" refType="w" fact="1.06"/>
                <dgm:constr type="w" for="ch" forName="dummyNode1" refType="w"/>
                <dgm:constr type="h" for="ch" forName="dummyNode1" refType="h"/>
                <dgm:constr type="t" for="ch" forName="dummyNode1"/>
                <dgm:constr type="l" for="ch" forName="dummyNode1"/>
                <dgm:constr type="w" for="ch" forName="childNode1" refType="w" fact="0.9"/>
                <dgm:constr type="h" for="ch" forName="childNode1" refType="h" fact="0.7"/>
                <dgm:constr type="t" for="ch" forName="childNode1" refType="h" fact="0.15"/>
                <dgm:constr type="l" for="ch" forName="childNode1"/>
                <dgm:constr type="w" for="ch" forName="childNode1tx" refType="w" fact="0.9"/>
                <dgm:constr type="h" for="ch" forName="childNode1tx" refType="h" fact="0.55"/>
                <dgm:constr type="t" for="ch" forName="childNode1tx" refType="h" fact="0.15"/>
                <dgm:constr type="l" for="ch" forName="childNode1tx"/>
                <dgm:constr type="w" for="ch" forName="parentNode1" refType="w" fact="0.8"/>
                <dgm:constr type="h" for="ch" forName="parentNode1" refType="h" fact="0.3"/>
                <dgm:constr type="t" for="ch" forName="parentNode1" refType="h" fact="0.7"/>
                <dgm:constr type="l" for="ch" forName="parentNode1" refType="w" fact="0.2"/>
                <dgm:constr type="w" for="ch" forName="connSite1" refType="w" fact="0.01"/>
                <dgm:constr type="h" for="ch" forName="connSite1" refType="h" fact="0.01"/>
                <dgm:constr type="t" for="ch" forName="connSite1"/>
                <dgm:constr type="l" for="ch" forName="connSite1" refType="w" fact="0.35"/>
              </dgm:constrLst>
            </dgm:if>
            <dgm:else name="Name7">
              <dgm:constrLst>
                <dgm:constr type="h" refType="w" fact="1.06"/>
                <dgm:constr type="w" for="ch" forName="dummyNode1" refType="w"/>
                <dgm:constr type="h" for="ch" forName="dummyNode1" refType="h"/>
                <dgm:constr type="t" for="ch" forName="dummyNode1"/>
                <dgm:constr type="l" for="ch" forName="dummyNode1"/>
                <dgm:constr type="w" for="ch" forName="childNode1" refType="w" fact="0.9"/>
                <dgm:constr type="h" for="ch" forName="childNode1" refType="h" fact="0.7"/>
                <dgm:constr type="t" for="ch" forName="childNode1" refType="h" fact="0.15"/>
                <dgm:constr type="l" for="ch" forName="childNode1" refType="w" fact="0.1"/>
                <dgm:constr type="w" for="ch" forName="childNode1tx" refType="w" fact="0.9"/>
                <dgm:constr type="h" for="ch" forName="childNode1tx" refType="h" fact="0.55"/>
                <dgm:constr type="t" for="ch" forName="childNode1tx" refType="h" fact="0.15"/>
                <dgm:constr type="l" for="ch" forName="childNode1tx" refType="w" fact="0.1"/>
                <dgm:constr type="w" for="ch" forName="parentNode1" refType="w" fact="0.8"/>
                <dgm:constr type="h" for="ch" forName="parentNode1" refType="h" fact="0.3"/>
                <dgm:constr type="t" for="ch" forName="parentNode1" refType="h" fact="0.7"/>
                <dgm:constr type="l" for="ch" forName="parentNode1"/>
                <dgm:constr type="w" for="ch" forName="connSite1" refType="w" fact="0.01"/>
                <dgm:constr type="h" for="ch" forName="connSite1" refType="h" fact="0.01"/>
                <dgm:constr type="t" for="ch" forName="connSite1"/>
                <dgm:constr type="l" for="ch" forName="connSite1" refType="w" fact="0.65"/>
              </dgm:constrLst>
            </dgm:else>
          </dgm:choose>
          <dgm:ruleLst/>
          <dgm:layoutNode name="dummyNode1">
            <dgm:alg type="sp"/>
            <dgm:shape xmlns:r="http://schemas.openxmlformats.org/officeDocument/2006/relationships" type="rect" r:blip="" hideGeom="1">
              <dgm:adjLst/>
            </dgm:shape>
            <dgm:presOf/>
            <dgm:constrLst/>
            <dgm:ruleLst/>
          </dgm:layoutNode>
          <dgm:layoutNode name="childNode1" styleLbl="bgAcc1">
            <dgm:varLst>
              <dgm:bulletEnabled val="1"/>
            </dgm:varLst>
            <dgm:alg type="sp"/>
            <dgm:shape xmlns:r="http://schemas.openxmlformats.org/officeDocument/2006/relationships" type="roundRect" r:blip="">
              <dgm:adjLst>
                <dgm:adj idx="1" val="0.1"/>
              </dgm:adjLst>
            </dgm:shape>
            <dgm:presOf axis="des" ptType="node"/>
            <dgm:constrLst/>
            <dgm:ruleLst/>
          </dgm:layoutNode>
          <dgm:layoutNode name="childNode1tx" styleLbl="bgAcc1">
            <dgm:varLst>
              <dgm:bulletEnabled val="1"/>
            </dgm:varLst>
            <dgm:alg type="tx">
              <dgm:param type="stBulletLvl" val="1"/>
            </dgm:alg>
            <dgm:shape xmlns:r="http://schemas.openxmlformats.org/officeDocument/2006/relationships" type="roundRect" r:blip="" hideGeom="1">
              <dgm:adjLst>
                <dgm:adj idx="1" val="0.1"/>
              </dgm:adjLst>
            </dgm:shape>
            <dgm:presOf axis="des" ptType="node"/>
            <dgm:constrLst>
              <dgm:constr type="secFontSz" val="65"/>
              <dgm:constr type="primFontSz" refType="secFontSz"/>
              <dgm:constr type="tMarg" refType="secFontSz" fact="0.15"/>
              <dgm:constr type="bMarg" refType="secFontSz" fact="0.15"/>
              <dgm:constr type="lMarg" refType="secFontSz" fact="0.15"/>
              <dgm:constr type="rMarg" refType="secFontSz" fact="0.15"/>
            </dgm:constrLst>
            <dgm:ruleLst>
              <dgm:rule type="secFontSz" val="5" fact="NaN" max="NaN"/>
            </dgm:ruleLst>
          </dgm:layoutNode>
          <dgm:layoutNode name="parentNode1" styleLbl="node1">
            <dgm:varLst>
              <dgm:chMax val="1"/>
              <dgm:bulletEnabled val="1"/>
            </dgm:varLst>
            <dgm:alg type="tx"/>
            <dgm:shape xmlns:r="http://schemas.openxmlformats.org/officeDocument/2006/relationships" type="roundRect" r:blip="">
              <dgm:adjLst>
                <dgm:adj idx="1" val="0.1"/>
              </dgm:adjLst>
            </dgm:shape>
            <dgm:presOf axis="self"/>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connSite1" moveWith="childNode1">
            <dgm:alg type="sp"/>
            <dgm:shape xmlns:r="http://schemas.openxmlformats.org/officeDocument/2006/relationships" r:blip="">
              <dgm:adjLst/>
            </dgm:shape>
            <dgm:presOf/>
            <dgm:constrLst/>
            <dgm:ruleLst/>
          </dgm:layoutNode>
        </dgm:layoutNode>
        <dgm:forEach name="Name8" axis="followSib" ptType="sibTrans" cnt="1">
          <dgm:layoutNode name="Name9">
            <dgm:alg type="conn">
              <dgm:param type="connRout" val="curve"/>
              <dgm:param type="srcNode" val="parentNode1"/>
              <dgm:param type="dstNode" val="connSite2"/>
              <dgm:param type="begPts" val="bCtr"/>
              <dgm:param type="endPts" val="bCtr"/>
            </dgm:alg>
            <dgm:shape xmlns:r="http://schemas.openxmlformats.org/officeDocument/2006/relationships" type="conn" r:blip="" zOrderOff="-2">
              <dgm:adjLst/>
            </dgm:shape>
            <dgm:presOf axis="self"/>
            <dgm:choose name="Name10">
              <dgm:if name="Name11" func="var" arg="dir" op="equ" val="norm">
                <dgm:constrLst>
                  <dgm:constr type="h" refType="w" fact="0.35"/>
                  <dgm:constr type="wArH" refType="h"/>
                  <dgm:constr type="hArH" refType="h"/>
                  <dgm:constr type="connDist"/>
                  <dgm:constr type="diam" refType="connDist" fact="-1.15"/>
                  <dgm:constr type="begPad"/>
                  <dgm:constr type="endPad"/>
                </dgm:constrLst>
              </dgm:if>
              <dgm:else name="Name12">
                <dgm:constrLst>
                  <dgm:constr type="h" refType="w" fact="0.35"/>
                  <dgm:constr type="wArH" refType="h"/>
                  <dgm:constr type="hArH" refType="h"/>
                  <dgm:constr type="connDist"/>
                  <dgm:constr type="diam" refType="connDist" fact="1.15"/>
                  <dgm:constr type="begPad"/>
                  <dgm:constr type="endPad"/>
                </dgm:constrLst>
              </dgm:else>
            </dgm:choose>
            <dgm:ruleLst/>
          </dgm:layoutNode>
        </dgm:forEach>
        <dgm:forEach name="Name13" axis="followSib" ptType="node" cnt="1">
          <dgm:layoutNode name="composite2">
            <dgm:alg type="composite">
              <dgm:param type="ar" val="0.943"/>
            </dgm:alg>
            <dgm:shape xmlns:r="http://schemas.openxmlformats.org/officeDocument/2006/relationships" r:blip="">
              <dgm:adjLst/>
            </dgm:shape>
            <dgm:presOf/>
            <dgm:choose name="Name14">
              <dgm:if name="Name15" func="var" arg="dir" op="equ" val="norm">
                <dgm:constrLst>
                  <dgm:constr type="h" refType="w" fact="1.06"/>
                  <dgm:constr type="w" for="ch" forName="dummyNode2" refType="w"/>
                  <dgm:constr type="h" for="ch" forName="dummyNode2" refType="h"/>
                  <dgm:constr type="t" for="ch" forName="dummyNode2"/>
                  <dgm:constr type="l" for="ch" forName="dummyNode2"/>
                  <dgm:constr type="w" for="ch" forName="childNode2" refType="w" fact="0.9"/>
                  <dgm:constr type="h" for="ch" forName="childNode2" refType="h" fact="0.7"/>
                  <dgm:constr type="t" for="ch" forName="childNode2" refType="h" fact="0.15"/>
                  <dgm:constr type="l" for="ch" forName="childNode2"/>
                  <dgm:constr type="w" for="ch" forName="childNode2tx" refType="w" fact="0.9"/>
                  <dgm:constr type="h" for="ch" forName="childNode2tx" refType="h" fact="0.55"/>
                  <dgm:constr type="t" for="ch" forName="childNode2tx" refType="h" fact="0.3"/>
                  <dgm:constr type="l" for="ch" forName="childNode2tx"/>
                  <dgm:constr type="w" for="ch" forName="parentNode2" refType="w" fact="0.8"/>
                  <dgm:constr type="h" for="ch" forName="parentNode2" refType="h" fact="0.3"/>
                  <dgm:constr type="t" for="ch" forName="parentNode2"/>
                  <dgm:constr type="l" for="ch" forName="parentNode2" refType="w" fact="0.2"/>
                  <dgm:constr type="w" for="ch" forName="connSite2" refType="w" fact="0.01"/>
                  <dgm:constr type="h" for="ch" forName="connSite2" refType="h" fact="0.01"/>
                  <dgm:constr type="t" for="ch" forName="connSite2" refType="h" fact="0.99"/>
                  <dgm:constr type="l" for="ch" forName="connSite2" refType="w" fact="0.25"/>
                </dgm:constrLst>
              </dgm:if>
              <dgm:else name="Name16">
                <dgm:constrLst>
                  <dgm:constr type="h" refType="w" fact="1.06"/>
                  <dgm:constr type="w" for="ch" forName="dummyNode2" refType="w"/>
                  <dgm:constr type="h" for="ch" forName="dummyNode2" refType="h"/>
                  <dgm:constr type="t" for="ch" forName="dummyNode2"/>
                  <dgm:constr type="l" for="ch" forName="dummyNode2"/>
                  <dgm:constr type="w" for="ch" forName="childNode2" refType="w" fact="0.9"/>
                  <dgm:constr type="h" for="ch" forName="childNode2" refType="h" fact="0.7"/>
                  <dgm:constr type="t" for="ch" forName="childNode2" refType="h" fact="0.15"/>
                  <dgm:constr type="l" for="ch" forName="childNode2" refType="w" fact="0.1"/>
                  <dgm:constr type="w" for="ch" forName="childNode2tx" refType="w" fact="0.9"/>
                  <dgm:constr type="h" for="ch" forName="childNode2tx" refType="h" fact="0.55"/>
                  <dgm:constr type="t" for="ch" forName="childNode2tx" refType="h" fact="0.3"/>
                  <dgm:constr type="l" for="ch" forName="childNode2tx" refType="w" fact="0.1"/>
                  <dgm:constr type="w" for="ch" forName="parentNode2" refType="w" fact="0.8"/>
                  <dgm:constr type="h" for="ch" forName="parentNode2" refType="h" fact="0.3"/>
                  <dgm:constr type="t" for="ch" forName="parentNode2"/>
                  <dgm:constr type="l" for="ch" forName="parentNode2"/>
                  <dgm:constr type="w" for="ch" forName="connSite2" refType="w" fact="0.01"/>
                  <dgm:constr type="h" for="ch" forName="connSite2" refType="h" fact="0.01"/>
                  <dgm:constr type="t" for="ch" forName="connSite2" refType="h" fact="0.99"/>
                  <dgm:constr type="l" for="ch" forName="connSite2" refType="w" fact="0.85"/>
                </dgm:constrLst>
              </dgm:else>
            </dgm:choose>
            <dgm:ruleLst/>
            <dgm:layoutNode name="dummyNode2">
              <dgm:alg type="sp"/>
              <dgm:shape xmlns:r="http://schemas.openxmlformats.org/officeDocument/2006/relationships" type="rect" r:blip="" hideGeom="1">
                <dgm:adjLst/>
              </dgm:shape>
              <dgm:presOf/>
              <dgm:constrLst/>
              <dgm:ruleLst/>
            </dgm:layoutNode>
            <dgm:layoutNode name="childNode2" styleLbl="bgAcc1">
              <dgm:varLst>
                <dgm:bulletEnabled val="1"/>
              </dgm:varLst>
              <dgm:alg type="sp"/>
              <dgm:shape xmlns:r="http://schemas.openxmlformats.org/officeDocument/2006/relationships" type="roundRect" r:blip="">
                <dgm:adjLst>
                  <dgm:adj idx="1" val="0.1"/>
                </dgm:adjLst>
              </dgm:shape>
              <dgm:presOf axis="des" ptType="node"/>
              <dgm:constrLst/>
              <dgm:ruleLst/>
            </dgm:layoutNode>
            <dgm:layoutNode name="childNode2tx" styleLbl="bgAcc1">
              <dgm:varLst>
                <dgm:bulletEnabled val="1"/>
              </dgm:varLst>
              <dgm:alg type="tx">
                <dgm:param type="stBulletLvl" val="1"/>
              </dgm:alg>
              <dgm:shape xmlns:r="http://schemas.openxmlformats.org/officeDocument/2006/relationships" type="roundRect" r:blip="" hideGeom="1">
                <dgm:adjLst>
                  <dgm:adj idx="1" val="0.1"/>
                </dgm:adjLst>
              </dgm:shape>
              <dgm:presOf axis="des" ptType="node"/>
              <dgm:constrLst>
                <dgm:constr type="secFontSz" val="65"/>
                <dgm:constr type="primFontSz" refType="secFontSz"/>
                <dgm:constr type="tMarg" refType="secFontSz" fact="0.15"/>
                <dgm:constr type="bMarg" refType="secFontSz" fact="0.15"/>
                <dgm:constr type="lMarg" refType="secFontSz" fact="0.15"/>
                <dgm:constr type="rMarg" refType="secFontSz" fact="0.15"/>
              </dgm:constrLst>
              <dgm:ruleLst>
                <dgm:rule type="secFontSz" val="5" fact="NaN" max="NaN"/>
              </dgm:ruleLst>
            </dgm:layoutNode>
            <dgm:layoutNode name="parentNode2" styleLbl="node1">
              <dgm:varLst>
                <dgm:chMax val="0"/>
                <dgm:bulletEnabled val="1"/>
              </dgm:varLst>
              <dgm:alg type="tx"/>
              <dgm:shape xmlns:r="http://schemas.openxmlformats.org/officeDocument/2006/relationships" type="roundRect" r:blip="">
                <dgm:adjLst>
                  <dgm:adj idx="1" val="0.1"/>
                </dgm:adjLst>
              </dgm:shape>
              <dgm:presOf axis="self"/>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connSite2" moveWith="childNode2">
              <dgm:alg type="sp"/>
              <dgm:shape xmlns:r="http://schemas.openxmlformats.org/officeDocument/2006/relationships" r:blip="">
                <dgm:adjLst/>
              </dgm:shape>
              <dgm:presOf/>
              <dgm:constrLst/>
              <dgm:ruleLst/>
            </dgm:layoutNode>
          </dgm:layoutNode>
          <dgm:forEach name="Name17" axis="followSib" ptType="sibTrans" cnt="1">
            <dgm:layoutNode name="Name18">
              <dgm:alg type="conn">
                <dgm:param type="connRout" val="curve"/>
                <dgm:param type="srcNode" val="parentNode2"/>
                <dgm:param type="dstNode" val="connSite1"/>
                <dgm:param type="begPts" val="tCtr"/>
                <dgm:param type="endPts" val="tCtr"/>
              </dgm:alg>
              <dgm:shape xmlns:r="http://schemas.openxmlformats.org/officeDocument/2006/relationships" type="conn" r:blip="" zOrderOff="-2">
                <dgm:adjLst/>
              </dgm:shape>
              <dgm:presOf axis="self"/>
              <dgm:choose name="Name19">
                <dgm:if name="Name20" func="var" arg="dir" op="equ" val="norm">
                  <dgm:constrLst>
                    <dgm:constr type="h" refType="w" fact="0.35"/>
                    <dgm:constr type="wArH" refType="h"/>
                    <dgm:constr type="hArH" refType="h"/>
                    <dgm:constr type="connDist"/>
                    <dgm:constr type="diam" refType="connDist" fact="1.15"/>
                    <dgm:constr type="begPad"/>
                    <dgm:constr type="endPad"/>
                  </dgm:constrLst>
                </dgm:if>
                <dgm:else name="Name21">
                  <dgm:constrLst>
                    <dgm:constr type="h" refType="w" fact="0.35"/>
                    <dgm:constr type="wArH" refType="h"/>
                    <dgm:constr type="hArH" refType="h"/>
                    <dgm:constr type="connDist"/>
                    <dgm:constr type="diam" refType="connDist" fact="-1.15"/>
                    <dgm:constr type="begPad"/>
                    <dgm:constr type="endPad"/>
                  </dgm:constrLst>
                </dgm:else>
              </dgm:choose>
              <dgm:ruleLst/>
            </dgm:layoutNode>
          </dgm:forEach>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0"/>
            <a:ext cx="2971800" cy="457200"/>
          </a:xfrm>
          <a:prstGeom prst="rect">
            <a:avLst/>
          </a:prstGeom>
          <a:noFill/>
          <a:ln>
            <a:noFill/>
          </a:ln>
          <a:extLst>
            <a:ext uri="{FAA26D3D-D897-4be2-8F04-BA451C77F1D7}"/>
          </a:extLst>
        </p:spPr>
        <p:txBody>
          <a:bodyPr vert="horz" wrap="square" lIns="91440" tIns="45720" rIns="91440" bIns="45720" numCol="1" anchor="t" anchorCtr="0" compatLnSpc="1">
            <a:prstTxWarp prst="textNoShape">
              <a:avLst/>
            </a:prstTxWarp>
          </a:bodyPr>
          <a:lstStyle>
            <a:lvl1pPr>
              <a:defRPr sz="1200">
                <a:latin typeface="Arial" charset="0"/>
                <a:ea typeface="ＭＳ Ｐゴシック" charset="0"/>
                <a:cs typeface="ＭＳ Ｐゴシック" charset="0"/>
              </a:defRPr>
            </a:lvl1pPr>
          </a:lstStyle>
          <a:p>
            <a:pPr>
              <a:defRPr/>
            </a:pPr>
            <a:endParaRPr lang="en-US"/>
          </a:p>
        </p:txBody>
      </p:sp>
      <p:sp>
        <p:nvSpPr>
          <p:cNvPr id="3075" name="Rectangle 3"/>
          <p:cNvSpPr>
            <a:spLocks noGrp="1" noChangeArrowheads="1"/>
          </p:cNvSpPr>
          <p:nvPr>
            <p:ph type="dt" idx="1"/>
          </p:nvPr>
        </p:nvSpPr>
        <p:spPr bwMode="auto">
          <a:xfrm>
            <a:off x="3886200" y="0"/>
            <a:ext cx="2971800" cy="457200"/>
          </a:xfrm>
          <a:prstGeom prst="rect">
            <a:avLst/>
          </a:prstGeom>
          <a:noFill/>
          <a:ln>
            <a:noFill/>
          </a:ln>
          <a:extLst>
            <a:ext uri="{FAA26D3D-D897-4be2-8F04-BA451C77F1D7}"/>
          </a:extLst>
        </p:spPr>
        <p:txBody>
          <a:bodyPr vert="horz" wrap="square" lIns="91440" tIns="45720" rIns="91440" bIns="45720" numCol="1" anchor="t" anchorCtr="0" compatLnSpc="1">
            <a:prstTxWarp prst="textNoShape">
              <a:avLst/>
            </a:prstTxWarp>
          </a:bodyPr>
          <a:lstStyle>
            <a:lvl1pPr algn="r">
              <a:defRPr sz="1200">
                <a:latin typeface="Arial" charset="0"/>
                <a:ea typeface="ＭＳ Ｐゴシック" charset="0"/>
                <a:cs typeface="ＭＳ Ｐゴシック" charset="0"/>
              </a:defRPr>
            </a:lvl1pPr>
          </a:lstStyle>
          <a:p>
            <a:pPr>
              <a:defRPr/>
            </a:pPr>
            <a:endParaRPr lang="en-US"/>
          </a:p>
        </p:txBody>
      </p:sp>
      <p:sp>
        <p:nvSpPr>
          <p:cNvPr id="29700"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077" name="Rectangle 5"/>
          <p:cNvSpPr>
            <a:spLocks noGrp="1" noChangeArrowheads="1"/>
          </p:cNvSpPr>
          <p:nvPr>
            <p:ph type="body" sz="quarter" idx="3"/>
          </p:nvPr>
        </p:nvSpPr>
        <p:spPr bwMode="auto">
          <a:xfrm>
            <a:off x="914400" y="4343400"/>
            <a:ext cx="5029200" cy="4114800"/>
          </a:xfrm>
          <a:prstGeom prst="rect">
            <a:avLst/>
          </a:prstGeom>
          <a:noFill/>
          <a:ln>
            <a:noFill/>
          </a:ln>
          <a:extLst>
            <a:ext uri="{FAA26D3D-D897-4be2-8F04-BA451C77F1D7}"/>
          </a:ex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3078" name="Rectangle 6"/>
          <p:cNvSpPr>
            <a:spLocks noGrp="1" noChangeArrowheads="1"/>
          </p:cNvSpPr>
          <p:nvPr>
            <p:ph type="ftr" sz="quarter" idx="4"/>
          </p:nvPr>
        </p:nvSpPr>
        <p:spPr bwMode="auto">
          <a:xfrm>
            <a:off x="0" y="8686800"/>
            <a:ext cx="2971800" cy="457200"/>
          </a:xfrm>
          <a:prstGeom prst="rect">
            <a:avLst/>
          </a:prstGeom>
          <a:noFill/>
          <a:ln>
            <a:noFill/>
          </a:ln>
          <a:extLst>
            <a:ext uri="{FAA26D3D-D897-4be2-8F04-BA451C77F1D7}"/>
          </a:extLst>
        </p:spPr>
        <p:txBody>
          <a:bodyPr vert="horz" wrap="square" lIns="91440" tIns="45720" rIns="91440" bIns="45720" numCol="1" anchor="b" anchorCtr="0" compatLnSpc="1">
            <a:prstTxWarp prst="textNoShape">
              <a:avLst/>
            </a:prstTxWarp>
          </a:bodyPr>
          <a:lstStyle>
            <a:lvl1pPr>
              <a:defRPr sz="1200">
                <a:latin typeface="Arial" charset="0"/>
                <a:ea typeface="ＭＳ Ｐゴシック" charset="0"/>
                <a:cs typeface="ＭＳ Ｐゴシック" charset="0"/>
              </a:defRPr>
            </a:lvl1pPr>
          </a:lstStyle>
          <a:p>
            <a:pPr>
              <a:defRPr/>
            </a:pPr>
            <a:endParaRPr lang="en-US"/>
          </a:p>
        </p:txBody>
      </p:sp>
      <p:sp>
        <p:nvSpPr>
          <p:cNvPr id="3079" name="Rectangle 7"/>
          <p:cNvSpPr>
            <a:spLocks noGrp="1" noChangeArrowheads="1"/>
          </p:cNvSpPr>
          <p:nvPr>
            <p:ph type="sldNum" sz="quarter" idx="5"/>
          </p:nvPr>
        </p:nvSpPr>
        <p:spPr bwMode="auto">
          <a:xfrm>
            <a:off x="3886200" y="8686800"/>
            <a:ext cx="2971800" cy="457200"/>
          </a:xfrm>
          <a:prstGeom prst="rect">
            <a:avLst/>
          </a:prstGeom>
          <a:noFill/>
          <a:ln>
            <a:noFill/>
          </a:ln>
          <a:extLst>
            <a:ext uri="{FAA26D3D-D897-4be2-8F04-BA451C77F1D7}"/>
          </a:extLst>
        </p:spPr>
        <p:txBody>
          <a:bodyPr vert="horz" wrap="square" lIns="91440" tIns="45720" rIns="91440" bIns="45720" numCol="1" anchor="b" anchorCtr="0" compatLnSpc="1">
            <a:prstTxWarp prst="textNoShape">
              <a:avLst/>
            </a:prstTxWarp>
          </a:bodyPr>
          <a:lstStyle>
            <a:lvl1pPr algn="r">
              <a:defRPr sz="1200">
                <a:ea typeface="ＭＳ Ｐゴシック" pitchFamily="34" charset="-128"/>
              </a:defRPr>
            </a:lvl1pPr>
          </a:lstStyle>
          <a:p>
            <a:pPr>
              <a:defRPr/>
            </a:pPr>
            <a:fld id="{8E538F31-BC7E-4003-8A33-6D620D15E67B}" type="slidenum">
              <a:rPr lang="en-US"/>
              <a:pPr>
                <a:defRPr/>
              </a:pPr>
              <a:t>‹#›</a:t>
            </a:fld>
            <a:endParaRPr lang="en-US"/>
          </a:p>
        </p:txBody>
      </p:sp>
    </p:spTree>
    <p:extLst>
      <p:ext uri="{BB962C8B-B14F-4D97-AF65-F5344CB8AC3E}">
        <p14:creationId xmlns:p14="http://schemas.microsoft.com/office/powerpoint/2010/main" val="4943685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S PGothic" pitchFamily="34" charset="-128"/>
        <a:cs typeface="ＭＳ Ｐゴシック" charset="0"/>
      </a:defRPr>
    </a:lvl1pPr>
    <a:lvl2pPr marL="457200" algn="l" rtl="0" eaLnBrk="0" fontAlgn="base" hangingPunct="0">
      <a:spcBef>
        <a:spcPct val="30000"/>
      </a:spcBef>
      <a:spcAft>
        <a:spcPct val="0"/>
      </a:spcAft>
      <a:defRPr sz="1200" kern="1200">
        <a:solidFill>
          <a:schemeClr val="tx1"/>
        </a:solidFill>
        <a:latin typeface="Arial" charset="0"/>
        <a:ea typeface="MS PGothic" pitchFamily="34" charset="-128"/>
        <a:cs typeface="+mn-cs"/>
      </a:defRPr>
    </a:lvl2pPr>
    <a:lvl3pPr marL="914400" algn="l" rtl="0" eaLnBrk="0" fontAlgn="base" hangingPunct="0">
      <a:spcBef>
        <a:spcPct val="30000"/>
      </a:spcBef>
      <a:spcAft>
        <a:spcPct val="0"/>
      </a:spcAft>
      <a:defRPr sz="1200" kern="1200">
        <a:solidFill>
          <a:schemeClr val="tx1"/>
        </a:solidFill>
        <a:latin typeface="Arial" charset="0"/>
        <a:ea typeface="MS PGothic" pitchFamily="34" charset="-128"/>
        <a:cs typeface="+mn-cs"/>
      </a:defRPr>
    </a:lvl3pPr>
    <a:lvl4pPr marL="1371600" algn="l" rtl="0" eaLnBrk="0" fontAlgn="base" hangingPunct="0">
      <a:spcBef>
        <a:spcPct val="30000"/>
      </a:spcBef>
      <a:spcAft>
        <a:spcPct val="0"/>
      </a:spcAft>
      <a:defRPr sz="1200" kern="1200">
        <a:solidFill>
          <a:schemeClr val="tx1"/>
        </a:solidFill>
        <a:latin typeface="Arial" charset="0"/>
        <a:ea typeface="MS PGothic" pitchFamily="34" charset="-128"/>
        <a:cs typeface="+mn-cs"/>
      </a:defRPr>
    </a:lvl4pPr>
    <a:lvl5pPr marL="1828800" algn="l" rtl="0" eaLnBrk="0" fontAlgn="base" hangingPunct="0">
      <a:spcBef>
        <a:spcPct val="30000"/>
      </a:spcBef>
      <a:spcAft>
        <a:spcPct val="0"/>
      </a:spcAft>
      <a:defRPr sz="1200" kern="1200">
        <a:solidFill>
          <a:schemeClr val="tx1"/>
        </a:solidFill>
        <a:latin typeface="Arial" charset="0"/>
        <a:ea typeface="MS PGothic" pitchFamily="34" charset="-128"/>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itchFamily="34" charset="0"/>
                <a:ea typeface="MS PGothic" pitchFamily="34" charset="-128"/>
              </a:defRPr>
            </a:lvl1pPr>
            <a:lvl2pPr marL="742950" indent="-285750">
              <a:defRPr sz="2400">
                <a:solidFill>
                  <a:schemeClr val="tx1"/>
                </a:solidFill>
                <a:latin typeface="Arial" pitchFamily="34" charset="0"/>
                <a:ea typeface="MS PGothic" pitchFamily="34" charset="-128"/>
              </a:defRPr>
            </a:lvl2pPr>
            <a:lvl3pPr marL="1143000" indent="-228600">
              <a:defRPr sz="2400">
                <a:solidFill>
                  <a:schemeClr val="tx1"/>
                </a:solidFill>
                <a:latin typeface="Arial" pitchFamily="34" charset="0"/>
                <a:ea typeface="MS PGothic" pitchFamily="34" charset="-128"/>
              </a:defRPr>
            </a:lvl3pPr>
            <a:lvl4pPr marL="1600200" indent="-228600">
              <a:defRPr sz="2400">
                <a:solidFill>
                  <a:schemeClr val="tx1"/>
                </a:solidFill>
                <a:latin typeface="Arial" pitchFamily="34" charset="0"/>
                <a:ea typeface="MS PGothic" pitchFamily="34" charset="-128"/>
              </a:defRPr>
            </a:lvl4pPr>
            <a:lvl5pPr marL="2057400" indent="-228600">
              <a:defRPr sz="2400">
                <a:solidFill>
                  <a:schemeClr val="tx1"/>
                </a:solidFill>
                <a:latin typeface="Arial"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MS PGothic" pitchFamily="34" charset="-128"/>
              </a:defRPr>
            </a:lvl9pPr>
          </a:lstStyle>
          <a:p>
            <a:fld id="{892EF39E-F700-496A-B28A-DD5D9F2504B6}" type="slidenum">
              <a:rPr lang="en-US" sz="1200" smtClean="0"/>
              <a:pPr/>
              <a:t>1</a:t>
            </a:fld>
            <a:endParaRPr lang="en-US" sz="1200" smtClean="0"/>
          </a:p>
        </p:txBody>
      </p:sp>
      <p:sp>
        <p:nvSpPr>
          <p:cNvPr id="30723" name="Rectangle 2"/>
          <p:cNvSpPr>
            <a:spLocks noGrp="1" noRot="1" noChangeAspect="1" noChangeArrowheads="1" noTextEdit="1"/>
          </p:cNvSpPr>
          <p:nvPr>
            <p:ph type="sldImg"/>
          </p:nvPr>
        </p:nvSpPr>
        <p:spPr>
          <a:ln/>
        </p:spPr>
      </p:sp>
      <p:sp>
        <p:nvSpPr>
          <p:cNvPr id="30724"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smtClean="0">
              <a:latin typeface="Arial"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p:cNvSpPr>
            <a:spLocks noGrp="1" noRot="1" noChangeAspect="1" noTextEdit="1"/>
          </p:cNvSpPr>
          <p:nvPr>
            <p:ph type="sldImg"/>
          </p:nvPr>
        </p:nvSpPr>
        <p:spPr>
          <a:ln/>
        </p:spPr>
      </p:sp>
      <p:sp>
        <p:nvSpPr>
          <p:cNvPr id="31747"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en-US" smtClean="0">
              <a:latin typeface="Arial" pitchFamily="34" charset="0"/>
            </a:endParaRPr>
          </a:p>
        </p:txBody>
      </p:sp>
      <p:sp>
        <p:nvSpPr>
          <p:cNvPr id="31748"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itchFamily="34" charset="0"/>
                <a:ea typeface="MS PGothic" pitchFamily="34" charset="-128"/>
              </a:defRPr>
            </a:lvl1pPr>
            <a:lvl2pPr marL="742950" indent="-285750">
              <a:defRPr sz="2400">
                <a:solidFill>
                  <a:schemeClr val="tx1"/>
                </a:solidFill>
                <a:latin typeface="Arial" pitchFamily="34" charset="0"/>
                <a:ea typeface="MS PGothic" pitchFamily="34" charset="-128"/>
              </a:defRPr>
            </a:lvl2pPr>
            <a:lvl3pPr marL="1143000" indent="-228600">
              <a:defRPr sz="2400">
                <a:solidFill>
                  <a:schemeClr val="tx1"/>
                </a:solidFill>
                <a:latin typeface="Arial" pitchFamily="34" charset="0"/>
                <a:ea typeface="MS PGothic" pitchFamily="34" charset="-128"/>
              </a:defRPr>
            </a:lvl3pPr>
            <a:lvl4pPr marL="1600200" indent="-228600">
              <a:defRPr sz="2400">
                <a:solidFill>
                  <a:schemeClr val="tx1"/>
                </a:solidFill>
                <a:latin typeface="Arial" pitchFamily="34" charset="0"/>
                <a:ea typeface="MS PGothic" pitchFamily="34" charset="-128"/>
              </a:defRPr>
            </a:lvl4pPr>
            <a:lvl5pPr marL="2057400" indent="-228600">
              <a:defRPr sz="2400">
                <a:solidFill>
                  <a:schemeClr val="tx1"/>
                </a:solidFill>
                <a:latin typeface="Arial"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MS PGothic" pitchFamily="34" charset="-128"/>
              </a:defRPr>
            </a:lvl9pPr>
          </a:lstStyle>
          <a:p>
            <a:fld id="{644DE184-89BB-4C06-B218-3358EBB6BC44}" type="slidenum">
              <a:rPr lang="en-US" sz="1200" smtClean="0"/>
              <a:pPr/>
              <a:t>7</a:t>
            </a:fld>
            <a:endParaRPr lang="en-US" sz="1200"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p:cNvSpPr>
            <a:spLocks noGrp="1" noRot="1" noChangeAspect="1" noTextEdit="1"/>
          </p:cNvSpPr>
          <p:nvPr>
            <p:ph type="sldImg"/>
          </p:nvPr>
        </p:nvSpPr>
        <p:spPr>
          <a:ln/>
        </p:spPr>
      </p:sp>
      <p:sp>
        <p:nvSpPr>
          <p:cNvPr id="18435" name="Notes Placeholder 2"/>
          <p:cNvSpPr>
            <a:spLocks noGrp="1"/>
          </p:cNvSpPr>
          <p:nvPr>
            <p:ph type="body" idx="1"/>
          </p:nvPr>
        </p:nvSpPr>
        <p:spPr/>
        <p:txBody>
          <a:bodyPr/>
          <a:lstStyle/>
          <a:p>
            <a:pPr>
              <a:defRPr/>
            </a:pPr>
            <a:r>
              <a:rPr lang="en-US" dirty="0" smtClean="0">
                <a:latin typeface="Arial" pitchFamily="34" charset="0"/>
                <a:ea typeface="ＭＳ Ｐゴシック" pitchFamily="34" charset="-128"/>
              </a:rPr>
              <a:t>Global Context</a:t>
            </a:r>
          </a:p>
          <a:p>
            <a:pPr marL="171450" indent="-171450">
              <a:buFont typeface="Arial" pitchFamily="34" charset="0"/>
              <a:buChar char="•"/>
              <a:defRPr/>
            </a:pPr>
            <a:r>
              <a:rPr lang="en-US" dirty="0" smtClean="0">
                <a:latin typeface="Arial" pitchFamily="34" charset="0"/>
                <a:ea typeface="ＭＳ Ｐゴシック" pitchFamily="34" charset="-128"/>
              </a:rPr>
              <a:t>Post MDGs and Rio + 20</a:t>
            </a:r>
          </a:p>
          <a:p>
            <a:pPr marL="171450" indent="-171450">
              <a:buFont typeface="Arial" pitchFamily="34" charset="0"/>
              <a:buChar char="•"/>
              <a:defRPr/>
            </a:pPr>
            <a:r>
              <a:rPr lang="en-US" dirty="0" smtClean="0">
                <a:latin typeface="Arial" pitchFamily="34" charset="0"/>
                <a:ea typeface="ＭＳ Ｐゴシック" pitchFamily="34" charset="-128"/>
              </a:rPr>
              <a:t>Equity: Purposively focus and reach the most disadvantaged populations</a:t>
            </a:r>
          </a:p>
          <a:p>
            <a:pPr marL="171450" indent="-171450">
              <a:buFont typeface="Arial" pitchFamily="34" charset="0"/>
              <a:buChar char="•"/>
              <a:defRPr/>
            </a:pPr>
            <a:endParaRPr lang="en-GB" dirty="0" smtClean="0">
              <a:ea typeface="ＭＳ Ｐゴシック" charset="0"/>
            </a:endParaRPr>
          </a:p>
          <a:p>
            <a:pPr>
              <a:spcAft>
                <a:spcPts val="1200"/>
              </a:spcAft>
              <a:defRPr/>
            </a:pPr>
            <a:r>
              <a:rPr lang="en-GB" dirty="0" smtClean="0">
                <a:ea typeface="ＭＳ Ｐゴシック" charset="0"/>
              </a:rPr>
              <a:t>Focus:</a:t>
            </a:r>
          </a:p>
          <a:p>
            <a:pPr marL="171450" indent="-171450">
              <a:spcAft>
                <a:spcPts val="1200"/>
              </a:spcAft>
              <a:buFont typeface="Arial" pitchFamily="34" charset="0"/>
              <a:buChar char="•"/>
              <a:defRPr/>
            </a:pPr>
            <a:r>
              <a:rPr lang="en-US" dirty="0" smtClean="0">
                <a:solidFill>
                  <a:srgbClr val="CC006A"/>
                </a:solidFill>
                <a:latin typeface="Myriad" charset="0"/>
                <a:ea typeface="ＭＳ Ｐゴシック" charset="0"/>
              </a:rPr>
              <a:t>Better conceptualization</a:t>
            </a:r>
          </a:p>
          <a:p>
            <a:pPr marL="171450" indent="-171450">
              <a:spcAft>
                <a:spcPts val="1200"/>
              </a:spcAft>
              <a:buFont typeface="Arial" pitchFamily="34" charset="0"/>
              <a:buChar char="•"/>
              <a:defRPr/>
            </a:pPr>
            <a:r>
              <a:rPr lang="en-US" dirty="0" smtClean="0">
                <a:solidFill>
                  <a:srgbClr val="CC006A"/>
                </a:solidFill>
                <a:latin typeface="Myriad" charset="0"/>
                <a:ea typeface="ＭＳ Ｐゴシック" charset="0"/>
              </a:rPr>
              <a:t>Understanding synergies and fine-tuning interventions</a:t>
            </a:r>
          </a:p>
          <a:p>
            <a:pPr marL="171450" indent="-171450">
              <a:spcAft>
                <a:spcPts val="1200"/>
              </a:spcAft>
              <a:buFont typeface="Arial" pitchFamily="34" charset="0"/>
              <a:buChar char="•"/>
              <a:defRPr/>
            </a:pPr>
            <a:r>
              <a:rPr lang="en-US" dirty="0" smtClean="0">
                <a:solidFill>
                  <a:srgbClr val="CC006A"/>
                </a:solidFill>
                <a:latin typeface="Myriad" charset="0"/>
                <a:ea typeface="ＭＳ Ｐゴシック" charset="0"/>
              </a:rPr>
              <a:t>More investment </a:t>
            </a:r>
          </a:p>
          <a:p>
            <a:pPr>
              <a:buFont typeface="Arial" pitchFamily="34" charset="0"/>
              <a:buNone/>
              <a:defRPr/>
            </a:pPr>
            <a:endParaRPr lang="en-US" dirty="0" smtClean="0">
              <a:solidFill>
                <a:srgbClr val="CC006A"/>
              </a:solidFill>
              <a:latin typeface="Myriad" charset="0"/>
              <a:ea typeface="ＭＳ Ｐゴシック" pitchFamily="34" charset="-128"/>
            </a:endParaRPr>
          </a:p>
          <a:p>
            <a:pPr>
              <a:defRPr/>
            </a:pPr>
            <a:r>
              <a:rPr lang="en-US" dirty="0" smtClean="0">
                <a:latin typeface="Arial" pitchFamily="34" charset="0"/>
                <a:ea typeface="ＭＳ Ｐゴシック" pitchFamily="34" charset="-128"/>
              </a:rPr>
              <a:t>Strategies for UNICEF:</a:t>
            </a:r>
          </a:p>
          <a:p>
            <a:pPr marL="171450" indent="-171450">
              <a:buFont typeface="Arial" pitchFamily="34" charset="0"/>
              <a:buChar char="•"/>
              <a:defRPr/>
            </a:pPr>
            <a:r>
              <a:rPr lang="en-US" dirty="0" smtClean="0">
                <a:ea typeface="ＭＳ Ｐゴシック" charset="0"/>
              </a:rPr>
              <a:t>Generate new evidence through research and evaluation initiatives</a:t>
            </a:r>
            <a:r>
              <a:rPr lang="en-US" i="1" dirty="0" smtClean="0">
                <a:ea typeface="ＭＳ Ｐゴシック" charset="0"/>
              </a:rPr>
              <a:t> </a:t>
            </a:r>
            <a:r>
              <a:rPr lang="en-US" dirty="0" smtClean="0">
                <a:ea typeface="ＭＳ Ｐゴシック" charset="0"/>
              </a:rPr>
              <a:t>more equitable and research-based</a:t>
            </a:r>
          </a:p>
          <a:p>
            <a:pPr marL="171450" indent="-171450">
              <a:buFont typeface="Arial" pitchFamily="34" charset="0"/>
              <a:buChar char="•"/>
              <a:defRPr/>
            </a:pPr>
            <a:r>
              <a:rPr lang="en-GB" dirty="0" smtClean="0">
                <a:ea typeface="ＭＳ Ｐゴシック" charset="0"/>
              </a:rPr>
              <a:t>Capacity building of UNICEF staff and counterparts to reaching the marginalized and the disadvantaged, costing, and supporting policy implementation at the national and subnational levels.</a:t>
            </a:r>
            <a:endParaRPr lang="en-US" dirty="0" smtClean="0">
              <a:ea typeface="ＭＳ Ｐゴシック" charset="0"/>
            </a:endParaRPr>
          </a:p>
          <a:p>
            <a:pPr marL="171450" indent="-171450">
              <a:buFont typeface="Arial" pitchFamily="34" charset="0"/>
              <a:buChar char="•"/>
              <a:defRPr/>
            </a:pPr>
            <a:r>
              <a:rPr lang="en-GB" dirty="0" smtClean="0">
                <a:ea typeface="ＭＳ Ｐゴシック" charset="0"/>
              </a:rPr>
              <a:t>Continued increased and strengthened partnership for ECD</a:t>
            </a:r>
          </a:p>
          <a:p>
            <a:pPr>
              <a:buFont typeface="Arial" pitchFamily="34" charset="0"/>
              <a:buNone/>
              <a:defRPr/>
            </a:pPr>
            <a:endParaRPr lang="en-US" dirty="0" smtClean="0">
              <a:latin typeface="Arial" pitchFamily="34" charset="0"/>
              <a:ea typeface="ＭＳ Ｐゴシック" pitchFamily="34" charset="-128"/>
            </a:endParaRPr>
          </a:p>
        </p:txBody>
      </p:sp>
      <p:sp>
        <p:nvSpPr>
          <p:cNvPr id="32772"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itchFamily="34" charset="0"/>
                <a:ea typeface="MS PGothic" pitchFamily="34" charset="-128"/>
              </a:defRPr>
            </a:lvl1pPr>
            <a:lvl2pPr marL="742950" indent="-285750">
              <a:defRPr sz="2400">
                <a:solidFill>
                  <a:schemeClr val="tx1"/>
                </a:solidFill>
                <a:latin typeface="Arial" pitchFamily="34" charset="0"/>
                <a:ea typeface="MS PGothic" pitchFamily="34" charset="-128"/>
              </a:defRPr>
            </a:lvl2pPr>
            <a:lvl3pPr marL="1143000" indent="-228600">
              <a:defRPr sz="2400">
                <a:solidFill>
                  <a:schemeClr val="tx1"/>
                </a:solidFill>
                <a:latin typeface="Arial" pitchFamily="34" charset="0"/>
                <a:ea typeface="MS PGothic" pitchFamily="34" charset="-128"/>
              </a:defRPr>
            </a:lvl3pPr>
            <a:lvl4pPr marL="1600200" indent="-228600">
              <a:defRPr sz="2400">
                <a:solidFill>
                  <a:schemeClr val="tx1"/>
                </a:solidFill>
                <a:latin typeface="Arial" pitchFamily="34" charset="0"/>
                <a:ea typeface="MS PGothic" pitchFamily="34" charset="-128"/>
              </a:defRPr>
            </a:lvl4pPr>
            <a:lvl5pPr marL="2057400" indent="-228600">
              <a:defRPr sz="2400">
                <a:solidFill>
                  <a:schemeClr val="tx1"/>
                </a:solidFill>
                <a:latin typeface="Arial"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MS PGothic" pitchFamily="34" charset="-128"/>
              </a:defRPr>
            </a:lvl9pPr>
          </a:lstStyle>
          <a:p>
            <a:fld id="{1044DCA5-15C3-4FD3-AAC5-FC880969BE91}" type="slidenum">
              <a:rPr lang="en-US" sz="1200" smtClean="0"/>
              <a:pPr/>
              <a:t>18</a:t>
            </a:fld>
            <a:endParaRPr lang="en-US" sz="1200"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itchFamily="34" charset="0"/>
                <a:ea typeface="MS PGothic" pitchFamily="34" charset="-128"/>
              </a:defRPr>
            </a:lvl1pPr>
            <a:lvl2pPr marL="742950" indent="-285750">
              <a:defRPr sz="2400">
                <a:solidFill>
                  <a:schemeClr val="tx1"/>
                </a:solidFill>
                <a:latin typeface="Arial" pitchFamily="34" charset="0"/>
                <a:ea typeface="MS PGothic" pitchFamily="34" charset="-128"/>
              </a:defRPr>
            </a:lvl2pPr>
            <a:lvl3pPr marL="1143000" indent="-228600">
              <a:defRPr sz="2400">
                <a:solidFill>
                  <a:schemeClr val="tx1"/>
                </a:solidFill>
                <a:latin typeface="Arial" pitchFamily="34" charset="0"/>
                <a:ea typeface="MS PGothic" pitchFamily="34" charset="-128"/>
              </a:defRPr>
            </a:lvl3pPr>
            <a:lvl4pPr marL="1600200" indent="-228600">
              <a:defRPr sz="2400">
                <a:solidFill>
                  <a:schemeClr val="tx1"/>
                </a:solidFill>
                <a:latin typeface="Arial" pitchFamily="34" charset="0"/>
                <a:ea typeface="MS PGothic" pitchFamily="34" charset="-128"/>
              </a:defRPr>
            </a:lvl4pPr>
            <a:lvl5pPr marL="2057400" indent="-228600">
              <a:defRPr sz="2400">
                <a:solidFill>
                  <a:schemeClr val="tx1"/>
                </a:solidFill>
                <a:latin typeface="Arial"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MS PGothic" pitchFamily="34" charset="-128"/>
              </a:defRPr>
            </a:lvl9pPr>
          </a:lstStyle>
          <a:p>
            <a:fld id="{B6D7F3C6-2679-4AA2-8191-1CAABA7DC798}" type="slidenum">
              <a:rPr lang="en-US" sz="1200" smtClean="0"/>
              <a:pPr/>
              <a:t>24</a:t>
            </a:fld>
            <a:endParaRPr lang="en-US" sz="1200" smtClean="0"/>
          </a:p>
        </p:txBody>
      </p:sp>
      <p:sp>
        <p:nvSpPr>
          <p:cNvPr id="33795" name="Rectangle 2"/>
          <p:cNvSpPr>
            <a:spLocks noGrp="1" noRot="1" noChangeAspect="1" noChangeArrowheads="1" noTextEdit="1"/>
          </p:cNvSpPr>
          <p:nvPr>
            <p:ph type="sldImg"/>
          </p:nvPr>
        </p:nvSpPr>
        <p:spPr>
          <a:ln/>
        </p:spPr>
      </p:sp>
      <p:sp>
        <p:nvSpPr>
          <p:cNvPr id="33796"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smtClean="0">
              <a:latin typeface="Arial"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jpeg"/></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jpeg"/></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jpeg"/></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8ACF5328-78D6-4AA4-827A-5767A5BED965}" type="slidenum">
              <a:rPr lang="en-US"/>
              <a:pPr>
                <a:defRPr/>
              </a:pPr>
              <a:t>‹#›</a:t>
            </a:fld>
            <a:endParaRPr lang="en-US"/>
          </a:p>
        </p:txBody>
      </p:sp>
    </p:spTree>
    <p:extLst>
      <p:ext uri="{BB962C8B-B14F-4D97-AF65-F5344CB8AC3E}">
        <p14:creationId xmlns:p14="http://schemas.microsoft.com/office/powerpoint/2010/main" val="21676886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2DD1F2B9-9E02-4725-AEC7-6DD276A4D93B}" type="slidenum">
              <a:rPr lang="en-US"/>
              <a:pPr>
                <a:defRPr/>
              </a:pPr>
              <a:t>‹#›</a:t>
            </a:fld>
            <a:endParaRPr lang="en-US"/>
          </a:p>
        </p:txBody>
      </p:sp>
    </p:spTree>
    <p:extLst>
      <p:ext uri="{BB962C8B-B14F-4D97-AF65-F5344CB8AC3E}">
        <p14:creationId xmlns:p14="http://schemas.microsoft.com/office/powerpoint/2010/main" val="41476732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1A73A5E8-D7BB-4FA9-9BE3-557546CFEFE3}" type="slidenum">
              <a:rPr lang="en-US"/>
              <a:pPr>
                <a:defRPr/>
              </a:pPr>
              <a:t>‹#›</a:t>
            </a:fld>
            <a:endParaRPr lang="en-US"/>
          </a:p>
        </p:txBody>
      </p:sp>
    </p:spTree>
    <p:extLst>
      <p:ext uri="{BB962C8B-B14F-4D97-AF65-F5344CB8AC3E}">
        <p14:creationId xmlns:p14="http://schemas.microsoft.com/office/powerpoint/2010/main" val="18088719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764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419600" y="16764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63FA1827-CA31-46D5-9B2D-DEF2CEC5C3D6}" type="slidenum">
              <a:rPr lang="en-US"/>
              <a:pPr>
                <a:defRPr/>
              </a:pPr>
              <a:t>‹#›</a:t>
            </a:fld>
            <a:endParaRPr lang="en-US"/>
          </a:p>
        </p:txBody>
      </p:sp>
    </p:spTree>
    <p:extLst>
      <p:ext uri="{BB962C8B-B14F-4D97-AF65-F5344CB8AC3E}">
        <p14:creationId xmlns:p14="http://schemas.microsoft.com/office/powerpoint/2010/main" val="17745134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C3ECD328-8584-4DA2-8B35-65ACBD2E2C46}" type="slidenum">
              <a:rPr lang="en-US"/>
              <a:pPr>
                <a:defRPr/>
              </a:pPr>
              <a:t>‹#›</a:t>
            </a:fld>
            <a:endParaRPr lang="en-US"/>
          </a:p>
        </p:txBody>
      </p:sp>
    </p:spTree>
    <p:extLst>
      <p:ext uri="{BB962C8B-B14F-4D97-AF65-F5344CB8AC3E}">
        <p14:creationId xmlns:p14="http://schemas.microsoft.com/office/powerpoint/2010/main" val="8892628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ECD79B87-B30F-4E19-B4AC-46CD15AED4BB}" type="slidenum">
              <a:rPr lang="en-US"/>
              <a:pPr>
                <a:defRPr/>
              </a:pPr>
              <a:t>‹#›</a:t>
            </a:fld>
            <a:endParaRPr lang="en-US"/>
          </a:p>
        </p:txBody>
      </p:sp>
    </p:spTree>
    <p:extLst>
      <p:ext uri="{BB962C8B-B14F-4D97-AF65-F5344CB8AC3E}">
        <p14:creationId xmlns:p14="http://schemas.microsoft.com/office/powerpoint/2010/main" val="39796035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61698777-5DF6-4422-AB37-4793889462BB}" type="slidenum">
              <a:rPr lang="en-US"/>
              <a:pPr>
                <a:defRPr/>
              </a:pPr>
              <a:t>‹#›</a:t>
            </a:fld>
            <a:endParaRPr lang="en-US"/>
          </a:p>
        </p:txBody>
      </p:sp>
    </p:spTree>
    <p:extLst>
      <p:ext uri="{BB962C8B-B14F-4D97-AF65-F5344CB8AC3E}">
        <p14:creationId xmlns:p14="http://schemas.microsoft.com/office/powerpoint/2010/main" val="30643649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7C90EA20-CF0E-44B0-9AA6-E49040EF73B3}" type="slidenum">
              <a:rPr lang="en-US"/>
              <a:pPr>
                <a:defRPr/>
              </a:pPr>
              <a:t>‹#›</a:t>
            </a:fld>
            <a:endParaRPr lang="en-US"/>
          </a:p>
        </p:txBody>
      </p:sp>
    </p:spTree>
    <p:extLst>
      <p:ext uri="{BB962C8B-B14F-4D97-AF65-F5344CB8AC3E}">
        <p14:creationId xmlns:p14="http://schemas.microsoft.com/office/powerpoint/2010/main" val="251812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A252C0B5-0EEC-49BC-9BCC-A8590F1A1420}" type="slidenum">
              <a:rPr lang="en-US"/>
              <a:pPr>
                <a:defRPr/>
              </a:pPr>
              <a:t>‹#›</a:t>
            </a:fld>
            <a:endParaRPr lang="en-US"/>
          </a:p>
        </p:txBody>
      </p:sp>
    </p:spTree>
    <p:extLst>
      <p:ext uri="{BB962C8B-B14F-4D97-AF65-F5344CB8AC3E}">
        <p14:creationId xmlns:p14="http://schemas.microsoft.com/office/powerpoint/2010/main" val="11104050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2A0DE609-FFAB-4031-B33F-C7A09885FA1C}" type="slidenum">
              <a:rPr lang="en-US"/>
              <a:pPr>
                <a:defRPr/>
              </a:pPr>
              <a:t>‹#›</a:t>
            </a:fld>
            <a:endParaRPr lang="en-US"/>
          </a:p>
        </p:txBody>
      </p:sp>
    </p:spTree>
    <p:extLst>
      <p:ext uri="{BB962C8B-B14F-4D97-AF65-F5344CB8AC3E}">
        <p14:creationId xmlns:p14="http://schemas.microsoft.com/office/powerpoint/2010/main" val="15290219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286500" y="304800"/>
            <a:ext cx="1943100" cy="5486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304800"/>
            <a:ext cx="56769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C0AE4BDB-68F5-4144-B2F7-EF8C9E62D4E5}" type="slidenum">
              <a:rPr lang="en-US"/>
              <a:pPr>
                <a:defRPr/>
              </a:pPr>
              <a:t>‹#›</a:t>
            </a:fld>
            <a:endParaRPr lang="en-US"/>
          </a:p>
        </p:txBody>
      </p:sp>
    </p:spTree>
    <p:extLst>
      <p:ext uri="{BB962C8B-B14F-4D97-AF65-F5344CB8AC3E}">
        <p14:creationId xmlns:p14="http://schemas.microsoft.com/office/powerpoint/2010/main" val="29342769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5_contact">
    <p:spTree>
      <p:nvGrpSpPr>
        <p:cNvPr id="1" name=""/>
        <p:cNvGrpSpPr/>
        <p:nvPr/>
      </p:nvGrpSpPr>
      <p:grpSpPr>
        <a:xfrm>
          <a:off x="0" y="0"/>
          <a:ext cx="0" cy="0"/>
          <a:chOff x="0" y="0"/>
          <a:chExt cx="0" cy="0"/>
        </a:xfrm>
      </p:grpSpPr>
      <p:pic>
        <p:nvPicPr>
          <p:cNvPr id="6" name="Grafik 11" descr="lights_ppt_footer.png"/>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Grafik 13" descr="trenner.png"/>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0" y="1196975"/>
            <a:ext cx="9144000" cy="17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2" descr="C:\Users\Yasir Ahmed\Desktop\aser 2012 logo.jpg"/>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250825" y="6008688"/>
            <a:ext cx="1452563" cy="717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Titel 1"/>
          <p:cNvSpPr>
            <a:spLocks noGrp="1"/>
          </p:cNvSpPr>
          <p:nvPr>
            <p:ph type="ctrTitle"/>
          </p:nvPr>
        </p:nvSpPr>
        <p:spPr>
          <a:xfrm>
            <a:off x="611560" y="317788"/>
            <a:ext cx="7920880" cy="864096"/>
          </a:xfrm>
          <a:noFill/>
        </p:spPr>
        <p:txBody>
          <a:bodyPr lIns="0" tIns="0" rIns="0" bIns="0" anchor="t">
            <a:noAutofit/>
          </a:bodyPr>
          <a:lstStyle>
            <a:lvl1pPr algn="l">
              <a:defRPr sz="4400" b="1">
                <a:solidFill>
                  <a:schemeClr val="accent1"/>
                </a:solidFill>
                <a:effectLst/>
                <a:latin typeface="+mj-lt"/>
              </a:defRPr>
            </a:lvl1pPr>
          </a:lstStyle>
          <a:p>
            <a:r>
              <a:rPr lang="de-DE" smtClean="0"/>
              <a:t>Titelmasterformat durch Klicken bearbeiten</a:t>
            </a:r>
            <a:endParaRPr lang="de-DE" dirty="0"/>
          </a:p>
        </p:txBody>
      </p:sp>
      <p:sp>
        <p:nvSpPr>
          <p:cNvPr id="18" name="Inhaltsplatzhalter 2"/>
          <p:cNvSpPr>
            <a:spLocks noGrp="1"/>
          </p:cNvSpPr>
          <p:nvPr>
            <p:ph idx="13"/>
          </p:nvPr>
        </p:nvSpPr>
        <p:spPr>
          <a:xfrm>
            <a:off x="5004048" y="1556792"/>
            <a:ext cx="3528392" cy="3960440"/>
          </a:xfrm>
        </p:spPr>
        <p:txBody>
          <a:bodyPr lIns="0" tIns="0" rIns="0" bIns="0">
            <a:noAutofit/>
          </a:bodyPr>
          <a:lstStyle>
            <a:lvl1pPr marL="0" indent="-180000" algn="just">
              <a:lnSpc>
                <a:spcPct val="100000"/>
              </a:lnSpc>
              <a:spcBef>
                <a:spcPts val="100"/>
              </a:spcBef>
              <a:buFont typeface="Arial" pitchFamily="34" charset="0"/>
              <a:buNone/>
              <a:defRPr lang="de-DE" sz="1600" dirty="0">
                <a:solidFill>
                  <a:schemeClr val="bg1"/>
                </a:solidFill>
              </a:defRPr>
            </a:lvl1pPr>
          </a:lstStyle>
          <a:p>
            <a:pPr lvl="0"/>
            <a:r>
              <a:rPr lang="de-DE" smtClean="0"/>
              <a:t>Textmasterformate durch Klicken bearbeiten</a:t>
            </a:r>
          </a:p>
        </p:txBody>
      </p:sp>
      <p:sp>
        <p:nvSpPr>
          <p:cNvPr id="11" name="Bildplatzhalter 2" descr="Click For Your Pic"/>
          <p:cNvSpPr>
            <a:spLocks noGrp="1"/>
          </p:cNvSpPr>
          <p:nvPr>
            <p:ph type="pic" idx="14"/>
          </p:nvPr>
        </p:nvSpPr>
        <p:spPr>
          <a:xfrm>
            <a:off x="611560" y="1628800"/>
            <a:ext cx="3528392" cy="1800200"/>
          </a:xfrm>
          <a:gradFill flip="none" rotWithShape="1">
            <a:gsLst>
              <a:gs pos="0">
                <a:schemeClr val="tx2"/>
              </a:gs>
              <a:gs pos="50000">
                <a:schemeClr val="bg2"/>
              </a:gs>
            </a:gsLst>
            <a:path path="circle">
              <a:fillToRect l="50000" t="50000" r="50000" b="50000"/>
            </a:path>
            <a:tileRect/>
          </a:gradFill>
          <a:ln>
            <a:noFill/>
          </a:ln>
        </p:spPr>
        <p:txBody>
          <a:bodyPr rtlCol="0">
            <a:normAutofit/>
          </a:bodyPr>
          <a:lstStyle>
            <a:lvl1pPr marL="0" indent="0" algn="ctr">
              <a:buNone/>
              <a:defRPr sz="2000" baseline="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de-DE" noProof="0" smtClean="0"/>
              <a:t>Bild durch Klicken auf Symbol hinzufügen</a:t>
            </a:r>
            <a:endParaRPr lang="de-DE" noProof="0" dirty="0"/>
          </a:p>
        </p:txBody>
      </p:sp>
      <p:sp>
        <p:nvSpPr>
          <p:cNvPr id="12" name="Inhaltsplatzhalter 2"/>
          <p:cNvSpPr>
            <a:spLocks noGrp="1"/>
          </p:cNvSpPr>
          <p:nvPr>
            <p:ph idx="1"/>
          </p:nvPr>
        </p:nvSpPr>
        <p:spPr>
          <a:xfrm>
            <a:off x="611560" y="3717032"/>
            <a:ext cx="3528392" cy="1800200"/>
          </a:xfrm>
        </p:spPr>
        <p:txBody>
          <a:bodyPr lIns="0" tIns="0" rIns="0" bIns="0">
            <a:noAutofit/>
          </a:bodyPr>
          <a:lstStyle>
            <a:lvl1pPr marL="0" indent="-180000" algn="just">
              <a:lnSpc>
                <a:spcPct val="100000"/>
              </a:lnSpc>
              <a:spcBef>
                <a:spcPts val="100"/>
              </a:spcBef>
              <a:buFont typeface="Arial" pitchFamily="34" charset="0"/>
              <a:buNone/>
              <a:defRPr lang="de-DE" sz="1600" dirty="0">
                <a:solidFill>
                  <a:schemeClr val="bg1"/>
                </a:solidFill>
              </a:defRPr>
            </a:lvl1pPr>
          </a:lstStyle>
          <a:p>
            <a:pPr lvl="0"/>
            <a:r>
              <a:rPr lang="de-DE" smtClean="0"/>
              <a:t>Textmasterformate durch Klicken bearbeiten</a:t>
            </a:r>
          </a:p>
        </p:txBody>
      </p:sp>
    </p:spTree>
    <p:extLst>
      <p:ext uri="{BB962C8B-B14F-4D97-AF65-F5344CB8AC3E}">
        <p14:creationId xmlns:p14="http://schemas.microsoft.com/office/powerpoint/2010/main" val="759621190"/>
      </p:ext>
    </p:extLst>
  </p:cSld>
  <p:clrMapOvr>
    <a:masterClrMapping/>
  </p:clrMapOvr>
  <p:transition>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6_contact">
    <p:spTree>
      <p:nvGrpSpPr>
        <p:cNvPr id="1" name=""/>
        <p:cNvGrpSpPr/>
        <p:nvPr/>
      </p:nvGrpSpPr>
      <p:grpSpPr>
        <a:xfrm>
          <a:off x="0" y="0"/>
          <a:ext cx="0" cy="0"/>
          <a:chOff x="0" y="0"/>
          <a:chExt cx="0" cy="0"/>
        </a:xfrm>
      </p:grpSpPr>
      <p:pic>
        <p:nvPicPr>
          <p:cNvPr id="6" name="Grafik 11" descr="lights_ppt_footer.png"/>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Grafik 13" descr="trenner.png"/>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0" y="1196975"/>
            <a:ext cx="9144000" cy="17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2" descr="C:\Users\Yasir Ahmed\Desktop\aser 2012 logo.jpg"/>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250825" y="6008688"/>
            <a:ext cx="1452563" cy="717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Titel 1"/>
          <p:cNvSpPr>
            <a:spLocks noGrp="1"/>
          </p:cNvSpPr>
          <p:nvPr>
            <p:ph type="ctrTitle"/>
          </p:nvPr>
        </p:nvSpPr>
        <p:spPr>
          <a:xfrm>
            <a:off x="611560" y="317788"/>
            <a:ext cx="7920880" cy="864096"/>
          </a:xfrm>
          <a:noFill/>
        </p:spPr>
        <p:txBody>
          <a:bodyPr lIns="0" tIns="0" rIns="0" bIns="0" anchor="t">
            <a:noAutofit/>
          </a:bodyPr>
          <a:lstStyle>
            <a:lvl1pPr algn="l">
              <a:defRPr sz="4400" b="1">
                <a:solidFill>
                  <a:schemeClr val="accent1"/>
                </a:solidFill>
                <a:effectLst/>
                <a:latin typeface="+mj-lt"/>
              </a:defRPr>
            </a:lvl1pPr>
          </a:lstStyle>
          <a:p>
            <a:r>
              <a:rPr lang="de-DE" smtClean="0"/>
              <a:t>Titelmasterformat durch Klicken bearbeiten</a:t>
            </a:r>
            <a:endParaRPr lang="de-DE" dirty="0"/>
          </a:p>
        </p:txBody>
      </p:sp>
      <p:sp>
        <p:nvSpPr>
          <p:cNvPr id="18" name="Inhaltsplatzhalter 2"/>
          <p:cNvSpPr>
            <a:spLocks noGrp="1"/>
          </p:cNvSpPr>
          <p:nvPr>
            <p:ph idx="13"/>
          </p:nvPr>
        </p:nvSpPr>
        <p:spPr>
          <a:xfrm>
            <a:off x="5004048" y="1556792"/>
            <a:ext cx="3528392" cy="3960440"/>
          </a:xfrm>
        </p:spPr>
        <p:txBody>
          <a:bodyPr lIns="0" tIns="0" rIns="0" bIns="0">
            <a:noAutofit/>
          </a:bodyPr>
          <a:lstStyle>
            <a:lvl1pPr marL="0" indent="-180000" algn="just">
              <a:lnSpc>
                <a:spcPct val="100000"/>
              </a:lnSpc>
              <a:spcBef>
                <a:spcPts val="100"/>
              </a:spcBef>
              <a:buFont typeface="Arial" pitchFamily="34" charset="0"/>
              <a:buNone/>
              <a:defRPr lang="de-DE" sz="1600" dirty="0">
                <a:solidFill>
                  <a:schemeClr val="bg1"/>
                </a:solidFill>
              </a:defRPr>
            </a:lvl1pPr>
          </a:lstStyle>
          <a:p>
            <a:pPr lvl="0"/>
            <a:r>
              <a:rPr lang="de-DE" smtClean="0"/>
              <a:t>Textmasterformate durch Klicken bearbeiten</a:t>
            </a:r>
          </a:p>
        </p:txBody>
      </p:sp>
      <p:sp>
        <p:nvSpPr>
          <p:cNvPr id="11" name="Bildplatzhalter 2" descr="Click For Your Pic"/>
          <p:cNvSpPr>
            <a:spLocks noGrp="1"/>
          </p:cNvSpPr>
          <p:nvPr>
            <p:ph type="pic" idx="14"/>
          </p:nvPr>
        </p:nvSpPr>
        <p:spPr>
          <a:xfrm>
            <a:off x="611560" y="1628800"/>
            <a:ext cx="3528392" cy="1800200"/>
          </a:xfrm>
          <a:gradFill flip="none" rotWithShape="1">
            <a:gsLst>
              <a:gs pos="0">
                <a:schemeClr val="tx2"/>
              </a:gs>
              <a:gs pos="50000">
                <a:schemeClr val="bg2"/>
              </a:gs>
            </a:gsLst>
            <a:path path="circle">
              <a:fillToRect l="50000" t="50000" r="50000" b="50000"/>
            </a:path>
            <a:tileRect/>
          </a:gradFill>
          <a:ln>
            <a:noFill/>
          </a:ln>
        </p:spPr>
        <p:txBody>
          <a:bodyPr rtlCol="0">
            <a:normAutofit/>
          </a:bodyPr>
          <a:lstStyle>
            <a:lvl1pPr marL="0" indent="0" algn="ctr">
              <a:buNone/>
              <a:defRPr sz="2000" baseline="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de-DE" noProof="0" smtClean="0"/>
              <a:t>Bild durch Klicken auf Symbol hinzufügen</a:t>
            </a:r>
            <a:endParaRPr lang="de-DE" noProof="0" dirty="0"/>
          </a:p>
        </p:txBody>
      </p:sp>
      <p:sp>
        <p:nvSpPr>
          <p:cNvPr id="12" name="Inhaltsplatzhalter 2"/>
          <p:cNvSpPr>
            <a:spLocks noGrp="1"/>
          </p:cNvSpPr>
          <p:nvPr>
            <p:ph idx="1"/>
          </p:nvPr>
        </p:nvSpPr>
        <p:spPr>
          <a:xfrm>
            <a:off x="611560" y="3717032"/>
            <a:ext cx="3528392" cy="1800200"/>
          </a:xfrm>
        </p:spPr>
        <p:txBody>
          <a:bodyPr lIns="0" tIns="0" rIns="0" bIns="0">
            <a:noAutofit/>
          </a:bodyPr>
          <a:lstStyle>
            <a:lvl1pPr marL="0" indent="-180000" algn="just">
              <a:lnSpc>
                <a:spcPct val="100000"/>
              </a:lnSpc>
              <a:spcBef>
                <a:spcPts val="100"/>
              </a:spcBef>
              <a:buFont typeface="Arial" pitchFamily="34" charset="0"/>
              <a:buNone/>
              <a:defRPr lang="de-DE" sz="1600" dirty="0">
                <a:solidFill>
                  <a:schemeClr val="bg1"/>
                </a:solidFill>
              </a:defRPr>
            </a:lvl1pPr>
          </a:lstStyle>
          <a:p>
            <a:pPr lvl="0"/>
            <a:r>
              <a:rPr lang="de-DE" smtClean="0"/>
              <a:t>Textmasterformate durch Klicken bearbeiten</a:t>
            </a:r>
          </a:p>
        </p:txBody>
      </p:sp>
    </p:spTree>
    <p:extLst>
      <p:ext uri="{BB962C8B-B14F-4D97-AF65-F5344CB8AC3E}">
        <p14:creationId xmlns:p14="http://schemas.microsoft.com/office/powerpoint/2010/main" val="2814286066"/>
      </p:ext>
    </p:extLst>
  </p:cSld>
  <p:clrMapOvr>
    <a:masterClrMapping/>
  </p:clrMapOvr>
  <p:transition>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7_contact">
    <p:spTree>
      <p:nvGrpSpPr>
        <p:cNvPr id="1" name=""/>
        <p:cNvGrpSpPr/>
        <p:nvPr/>
      </p:nvGrpSpPr>
      <p:grpSpPr>
        <a:xfrm>
          <a:off x="0" y="0"/>
          <a:ext cx="0" cy="0"/>
          <a:chOff x="0" y="0"/>
          <a:chExt cx="0" cy="0"/>
        </a:xfrm>
      </p:grpSpPr>
      <p:pic>
        <p:nvPicPr>
          <p:cNvPr id="6" name="Grafik 11" descr="lights_ppt_footer.png"/>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Grafik 13" descr="trenner.png"/>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0" y="1196975"/>
            <a:ext cx="9144000" cy="17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2" descr="C:\Users\Yasir Ahmed\Desktop\aser 2012 logo.jpg"/>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250825" y="6008688"/>
            <a:ext cx="1452563" cy="717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Titel 1"/>
          <p:cNvSpPr>
            <a:spLocks noGrp="1"/>
          </p:cNvSpPr>
          <p:nvPr>
            <p:ph type="ctrTitle"/>
          </p:nvPr>
        </p:nvSpPr>
        <p:spPr>
          <a:xfrm>
            <a:off x="611560" y="317788"/>
            <a:ext cx="7920880" cy="864096"/>
          </a:xfrm>
          <a:noFill/>
        </p:spPr>
        <p:txBody>
          <a:bodyPr lIns="0" tIns="0" rIns="0" bIns="0" anchor="t">
            <a:noAutofit/>
          </a:bodyPr>
          <a:lstStyle>
            <a:lvl1pPr algn="l">
              <a:defRPr sz="4400" b="1">
                <a:solidFill>
                  <a:schemeClr val="accent1"/>
                </a:solidFill>
                <a:effectLst/>
                <a:latin typeface="+mj-lt"/>
              </a:defRPr>
            </a:lvl1pPr>
          </a:lstStyle>
          <a:p>
            <a:r>
              <a:rPr lang="de-DE" smtClean="0"/>
              <a:t>Titelmasterformat durch Klicken bearbeiten</a:t>
            </a:r>
            <a:endParaRPr lang="de-DE" dirty="0"/>
          </a:p>
        </p:txBody>
      </p:sp>
      <p:sp>
        <p:nvSpPr>
          <p:cNvPr id="18" name="Inhaltsplatzhalter 2"/>
          <p:cNvSpPr>
            <a:spLocks noGrp="1"/>
          </p:cNvSpPr>
          <p:nvPr>
            <p:ph idx="13"/>
          </p:nvPr>
        </p:nvSpPr>
        <p:spPr>
          <a:xfrm>
            <a:off x="5004048" y="1556792"/>
            <a:ext cx="3528392" cy="3960440"/>
          </a:xfrm>
        </p:spPr>
        <p:txBody>
          <a:bodyPr lIns="0" tIns="0" rIns="0" bIns="0">
            <a:noAutofit/>
          </a:bodyPr>
          <a:lstStyle>
            <a:lvl1pPr marL="0" indent="-180000" algn="just">
              <a:lnSpc>
                <a:spcPct val="100000"/>
              </a:lnSpc>
              <a:spcBef>
                <a:spcPts val="100"/>
              </a:spcBef>
              <a:buFont typeface="Arial" pitchFamily="34" charset="0"/>
              <a:buNone/>
              <a:defRPr lang="de-DE" sz="1600" dirty="0">
                <a:solidFill>
                  <a:schemeClr val="bg1"/>
                </a:solidFill>
              </a:defRPr>
            </a:lvl1pPr>
          </a:lstStyle>
          <a:p>
            <a:pPr lvl="0"/>
            <a:r>
              <a:rPr lang="de-DE" smtClean="0"/>
              <a:t>Textmasterformate durch Klicken bearbeiten</a:t>
            </a:r>
          </a:p>
        </p:txBody>
      </p:sp>
      <p:sp>
        <p:nvSpPr>
          <p:cNvPr id="11" name="Bildplatzhalter 2" descr="Click For Your Pic"/>
          <p:cNvSpPr>
            <a:spLocks noGrp="1"/>
          </p:cNvSpPr>
          <p:nvPr>
            <p:ph type="pic" idx="14"/>
          </p:nvPr>
        </p:nvSpPr>
        <p:spPr>
          <a:xfrm>
            <a:off x="611560" y="1628800"/>
            <a:ext cx="3528392" cy="1800200"/>
          </a:xfrm>
          <a:gradFill flip="none" rotWithShape="1">
            <a:gsLst>
              <a:gs pos="0">
                <a:schemeClr val="tx2"/>
              </a:gs>
              <a:gs pos="50000">
                <a:schemeClr val="bg2"/>
              </a:gs>
            </a:gsLst>
            <a:path path="circle">
              <a:fillToRect l="50000" t="50000" r="50000" b="50000"/>
            </a:path>
            <a:tileRect/>
          </a:gradFill>
          <a:ln>
            <a:noFill/>
          </a:ln>
        </p:spPr>
        <p:txBody>
          <a:bodyPr rtlCol="0">
            <a:normAutofit/>
          </a:bodyPr>
          <a:lstStyle>
            <a:lvl1pPr marL="0" indent="0" algn="ctr">
              <a:buNone/>
              <a:defRPr sz="2000" baseline="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de-DE" noProof="0" smtClean="0"/>
              <a:t>Bild durch Klicken auf Symbol hinzufügen</a:t>
            </a:r>
            <a:endParaRPr lang="de-DE" noProof="0" dirty="0"/>
          </a:p>
        </p:txBody>
      </p:sp>
      <p:sp>
        <p:nvSpPr>
          <p:cNvPr id="12" name="Inhaltsplatzhalter 2"/>
          <p:cNvSpPr>
            <a:spLocks noGrp="1"/>
          </p:cNvSpPr>
          <p:nvPr>
            <p:ph idx="1"/>
          </p:nvPr>
        </p:nvSpPr>
        <p:spPr>
          <a:xfrm>
            <a:off x="611560" y="3717032"/>
            <a:ext cx="3528392" cy="1800200"/>
          </a:xfrm>
        </p:spPr>
        <p:txBody>
          <a:bodyPr lIns="0" tIns="0" rIns="0" bIns="0">
            <a:noAutofit/>
          </a:bodyPr>
          <a:lstStyle>
            <a:lvl1pPr marL="0" indent="-180000" algn="just">
              <a:lnSpc>
                <a:spcPct val="100000"/>
              </a:lnSpc>
              <a:spcBef>
                <a:spcPts val="100"/>
              </a:spcBef>
              <a:buFont typeface="Arial" pitchFamily="34" charset="0"/>
              <a:buNone/>
              <a:defRPr lang="de-DE" sz="1600" dirty="0">
                <a:solidFill>
                  <a:schemeClr val="bg1"/>
                </a:solidFill>
              </a:defRPr>
            </a:lvl1pPr>
          </a:lstStyle>
          <a:p>
            <a:pPr lvl="0"/>
            <a:r>
              <a:rPr lang="de-DE" smtClean="0"/>
              <a:t>Textmasterformate durch Klicken bearbeiten</a:t>
            </a:r>
          </a:p>
        </p:txBody>
      </p:sp>
    </p:spTree>
    <p:extLst>
      <p:ext uri="{BB962C8B-B14F-4D97-AF65-F5344CB8AC3E}">
        <p14:creationId xmlns:p14="http://schemas.microsoft.com/office/powerpoint/2010/main" val="1788424994"/>
      </p:ext>
    </p:extLst>
  </p:cSld>
  <p:clrMapOvr>
    <a:masterClrMapping/>
  </p:clrMapOvr>
  <p:transition>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3"/>
          <p:cNvSpPr>
            <a:spLocks noGrp="1" noChangeArrowheads="1"/>
          </p:cNvSpPr>
          <p:nvPr>
            <p:ph type="body" idx="1"/>
          </p:nvPr>
        </p:nvSpPr>
        <p:spPr bwMode="auto">
          <a:xfrm>
            <a:off x="457200" y="16764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a:noFill/>
          </a:ln>
          <a:extLst>
            <a:ext uri="{FAA26D3D-D897-4be2-8F04-BA451C77F1D7}"/>
          </a:extLst>
        </p:spPr>
        <p:txBody>
          <a:bodyPr vert="horz" wrap="square" lIns="91440" tIns="45720" rIns="91440" bIns="45720" numCol="1" anchor="t" anchorCtr="0" compatLnSpc="1">
            <a:prstTxWarp prst="textNoShape">
              <a:avLst/>
            </a:prstTxWarp>
          </a:bodyPr>
          <a:lstStyle>
            <a:lvl1pPr>
              <a:defRPr sz="1400">
                <a:latin typeface="Arial" charset="0"/>
                <a:ea typeface="ＭＳ Ｐゴシック" charset="0"/>
              </a:defRPr>
            </a:lvl1pPr>
          </a:lstStyle>
          <a:p>
            <a:pPr>
              <a:defRPr/>
            </a:pPr>
            <a:endParaRPr lang="en-US"/>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a:noFill/>
          </a:ln>
          <a:extLst>
            <a:ext uri="{FAA26D3D-D897-4be2-8F04-BA451C77F1D7}"/>
          </a:extLst>
        </p:spPr>
        <p:txBody>
          <a:bodyPr vert="horz" wrap="square" lIns="91440" tIns="45720" rIns="91440" bIns="45720" numCol="1" anchor="t" anchorCtr="0" compatLnSpc="1">
            <a:prstTxWarp prst="textNoShape">
              <a:avLst/>
            </a:prstTxWarp>
          </a:bodyPr>
          <a:lstStyle>
            <a:lvl1pPr algn="ctr">
              <a:defRPr sz="1400">
                <a:latin typeface="Arial" charset="0"/>
                <a:ea typeface="ＭＳ Ｐゴシック" charset="0"/>
              </a:defRPr>
            </a:lvl1pPr>
          </a:lstStyle>
          <a:p>
            <a:pPr>
              <a:defRPr/>
            </a:pPr>
            <a:endParaRPr lang="en-US"/>
          </a:p>
        </p:txBody>
      </p:sp>
      <p:sp>
        <p:nvSpPr>
          <p:cNvPr id="2" name="Rectangle 7"/>
          <p:cNvSpPr>
            <a:spLocks noChangeArrowheads="1"/>
          </p:cNvSpPr>
          <p:nvPr userDrawn="1"/>
        </p:nvSpPr>
        <p:spPr bwMode="auto">
          <a:xfrm>
            <a:off x="0" y="0"/>
            <a:ext cx="9144000" cy="1143000"/>
          </a:xfrm>
          <a:prstGeom prst="rect">
            <a:avLst/>
          </a:prstGeom>
          <a:solidFill>
            <a:srgbClr val="0099FF"/>
          </a:solidFill>
          <a:ln w="9525">
            <a:noFill/>
            <a:miter lim="800000"/>
            <a:headEnd/>
            <a:tailEnd/>
          </a:ln>
        </p:spPr>
        <p:txBody>
          <a:bodyPr wrap="none" anchor="ctr"/>
          <a:lstStyle/>
          <a:p>
            <a:pPr>
              <a:defRPr/>
            </a:pPr>
            <a:endParaRPr lang="en-US"/>
          </a:p>
        </p:txBody>
      </p:sp>
      <p:sp>
        <p:nvSpPr>
          <p:cNvPr id="1030" name="Rectangle 8"/>
          <p:cNvSpPr>
            <a:spLocks noChangeArrowheads="1"/>
          </p:cNvSpPr>
          <p:nvPr userDrawn="1"/>
        </p:nvSpPr>
        <p:spPr bwMode="auto">
          <a:xfrm>
            <a:off x="0" y="1066800"/>
            <a:ext cx="9144000" cy="152400"/>
          </a:xfrm>
          <a:prstGeom prst="rect">
            <a:avLst/>
          </a:prstGeom>
          <a:solidFill>
            <a:srgbClr val="333399"/>
          </a:solidFill>
          <a:ln w="9525">
            <a:noFill/>
            <a:miter lim="800000"/>
            <a:headEnd/>
            <a:tailEnd/>
          </a:ln>
        </p:spPr>
        <p:txBody>
          <a:bodyPr wrap="none" anchor="ctr"/>
          <a:lstStyle/>
          <a:p>
            <a:pPr>
              <a:defRPr/>
            </a:pPr>
            <a:endParaRPr lang="en-US"/>
          </a:p>
        </p:txBody>
      </p:sp>
      <p:sp>
        <p:nvSpPr>
          <p:cNvPr id="1031" name="Rectangle 2"/>
          <p:cNvSpPr>
            <a:spLocks noGrp="1" noChangeArrowheads="1"/>
          </p:cNvSpPr>
          <p:nvPr>
            <p:ph type="title"/>
          </p:nvPr>
        </p:nvSpPr>
        <p:spPr bwMode="auto">
          <a:xfrm>
            <a:off x="457200" y="304800"/>
            <a:ext cx="77724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3" name="Rectangle 6"/>
          <p:cNvSpPr>
            <a:spLocks noGrp="1" noChangeArrowheads="1"/>
          </p:cNvSpPr>
          <p:nvPr>
            <p:ph type="sldNum" sz="quarter" idx="4"/>
          </p:nvPr>
        </p:nvSpPr>
        <p:spPr bwMode="auto">
          <a:xfrm>
            <a:off x="6553200" y="6248400"/>
            <a:ext cx="1905000" cy="457200"/>
          </a:xfrm>
          <a:prstGeom prst="rect">
            <a:avLst/>
          </a:prstGeom>
          <a:noFill/>
          <a:ln>
            <a:noFill/>
          </a:ln>
          <a:extLst>
            <a:ext uri="{FAA26D3D-D897-4be2-8F04-BA451C77F1D7}"/>
          </a:extLst>
        </p:spPr>
        <p:txBody>
          <a:bodyPr vert="horz" wrap="square" lIns="91440" tIns="45720" rIns="91440" bIns="45720" numCol="1" anchor="t" anchorCtr="0" compatLnSpc="1">
            <a:prstTxWarp prst="textNoShape">
              <a:avLst/>
            </a:prstTxWarp>
          </a:bodyPr>
          <a:lstStyle>
            <a:lvl1pPr algn="r">
              <a:defRPr sz="1400">
                <a:ea typeface="ＭＳ Ｐゴシック" pitchFamily="34" charset="-128"/>
              </a:defRPr>
            </a:lvl1pPr>
          </a:lstStyle>
          <a:p>
            <a:pPr>
              <a:defRPr/>
            </a:pPr>
            <a:fld id="{603C39C3-D01D-4851-9B4B-08FB62D74E4A}"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751" r:id="rId1"/>
    <p:sldLayoutId id="2147483752" r:id="rId2"/>
    <p:sldLayoutId id="2147483753" r:id="rId3"/>
    <p:sldLayoutId id="2147483754" r:id="rId4"/>
    <p:sldLayoutId id="2147483755" r:id="rId5"/>
    <p:sldLayoutId id="2147483756" r:id="rId6"/>
    <p:sldLayoutId id="2147483757" r:id="rId7"/>
    <p:sldLayoutId id="2147483758" r:id="rId8"/>
    <p:sldLayoutId id="2147483759" r:id="rId9"/>
    <p:sldLayoutId id="2147483760" r:id="rId10"/>
    <p:sldLayoutId id="2147483761" r:id="rId11"/>
    <p:sldLayoutId id="2147483762" r:id="rId12"/>
    <p:sldLayoutId id="2147483763" r:id="rId13"/>
    <p:sldLayoutId id="2147483764" r:id="rId14"/>
  </p:sldLayoutIdLst>
  <p:hf hdr="0" ftr="0" dt="0"/>
  <p:txStyles>
    <p:titleStyle>
      <a:lvl1pPr algn="l" rtl="0" eaLnBrk="0" fontAlgn="base" hangingPunct="0">
        <a:spcBef>
          <a:spcPct val="0"/>
        </a:spcBef>
        <a:spcAft>
          <a:spcPct val="0"/>
        </a:spcAft>
        <a:defRPr sz="2800" b="1">
          <a:solidFill>
            <a:schemeClr val="bg1"/>
          </a:solidFill>
          <a:latin typeface="+mj-lt"/>
          <a:ea typeface="MS PGothic" pitchFamily="34" charset="-128"/>
          <a:cs typeface="+mj-cs"/>
        </a:defRPr>
      </a:lvl1pPr>
      <a:lvl2pPr algn="l" rtl="0" eaLnBrk="0" fontAlgn="base" hangingPunct="0">
        <a:spcBef>
          <a:spcPct val="0"/>
        </a:spcBef>
        <a:spcAft>
          <a:spcPct val="0"/>
        </a:spcAft>
        <a:defRPr sz="2800" b="1">
          <a:solidFill>
            <a:schemeClr val="bg1"/>
          </a:solidFill>
          <a:latin typeface="Arial" charset="0"/>
          <a:ea typeface="MS PGothic" pitchFamily="34" charset="-128"/>
          <a:cs typeface="ＭＳ Ｐゴシック" charset="0"/>
        </a:defRPr>
      </a:lvl2pPr>
      <a:lvl3pPr algn="l" rtl="0" eaLnBrk="0" fontAlgn="base" hangingPunct="0">
        <a:spcBef>
          <a:spcPct val="0"/>
        </a:spcBef>
        <a:spcAft>
          <a:spcPct val="0"/>
        </a:spcAft>
        <a:defRPr sz="2800" b="1">
          <a:solidFill>
            <a:schemeClr val="bg1"/>
          </a:solidFill>
          <a:latin typeface="Arial" charset="0"/>
          <a:ea typeface="MS PGothic" pitchFamily="34" charset="-128"/>
          <a:cs typeface="ＭＳ Ｐゴシック" charset="0"/>
        </a:defRPr>
      </a:lvl3pPr>
      <a:lvl4pPr algn="l" rtl="0" eaLnBrk="0" fontAlgn="base" hangingPunct="0">
        <a:spcBef>
          <a:spcPct val="0"/>
        </a:spcBef>
        <a:spcAft>
          <a:spcPct val="0"/>
        </a:spcAft>
        <a:defRPr sz="2800" b="1">
          <a:solidFill>
            <a:schemeClr val="bg1"/>
          </a:solidFill>
          <a:latin typeface="Arial" charset="0"/>
          <a:ea typeface="MS PGothic" pitchFamily="34" charset="-128"/>
          <a:cs typeface="ＭＳ Ｐゴシック" charset="0"/>
        </a:defRPr>
      </a:lvl4pPr>
      <a:lvl5pPr algn="l" rtl="0" eaLnBrk="0" fontAlgn="base" hangingPunct="0">
        <a:spcBef>
          <a:spcPct val="0"/>
        </a:spcBef>
        <a:spcAft>
          <a:spcPct val="0"/>
        </a:spcAft>
        <a:defRPr sz="2800" b="1">
          <a:solidFill>
            <a:schemeClr val="bg1"/>
          </a:solidFill>
          <a:latin typeface="Arial" charset="0"/>
          <a:ea typeface="MS PGothic" pitchFamily="34" charset="-128"/>
          <a:cs typeface="ＭＳ Ｐゴシック" charset="0"/>
        </a:defRPr>
      </a:lvl5pPr>
      <a:lvl6pPr marL="457200" algn="l" rtl="0" fontAlgn="base">
        <a:spcBef>
          <a:spcPct val="0"/>
        </a:spcBef>
        <a:spcAft>
          <a:spcPct val="0"/>
        </a:spcAft>
        <a:defRPr sz="2800" b="1">
          <a:solidFill>
            <a:schemeClr val="bg1"/>
          </a:solidFill>
          <a:latin typeface="Arial" charset="0"/>
          <a:ea typeface="ＭＳ Ｐゴシック" charset="0"/>
          <a:cs typeface="ＭＳ Ｐゴシック" charset="0"/>
        </a:defRPr>
      </a:lvl6pPr>
      <a:lvl7pPr marL="914400" algn="l" rtl="0" fontAlgn="base">
        <a:spcBef>
          <a:spcPct val="0"/>
        </a:spcBef>
        <a:spcAft>
          <a:spcPct val="0"/>
        </a:spcAft>
        <a:defRPr sz="2800" b="1">
          <a:solidFill>
            <a:schemeClr val="bg1"/>
          </a:solidFill>
          <a:latin typeface="Arial" charset="0"/>
          <a:ea typeface="ＭＳ Ｐゴシック" charset="0"/>
          <a:cs typeface="ＭＳ Ｐゴシック" charset="0"/>
        </a:defRPr>
      </a:lvl7pPr>
      <a:lvl8pPr marL="1371600" algn="l" rtl="0" fontAlgn="base">
        <a:spcBef>
          <a:spcPct val="0"/>
        </a:spcBef>
        <a:spcAft>
          <a:spcPct val="0"/>
        </a:spcAft>
        <a:defRPr sz="2800" b="1">
          <a:solidFill>
            <a:schemeClr val="bg1"/>
          </a:solidFill>
          <a:latin typeface="Arial" charset="0"/>
          <a:ea typeface="ＭＳ Ｐゴシック" charset="0"/>
          <a:cs typeface="ＭＳ Ｐゴシック" charset="0"/>
        </a:defRPr>
      </a:lvl8pPr>
      <a:lvl9pPr marL="1828800" algn="l" rtl="0" fontAlgn="base">
        <a:spcBef>
          <a:spcPct val="0"/>
        </a:spcBef>
        <a:spcAft>
          <a:spcPct val="0"/>
        </a:spcAft>
        <a:defRPr sz="2800" b="1">
          <a:solidFill>
            <a:schemeClr val="bg1"/>
          </a:solidFill>
          <a:latin typeface="Arial" charset="0"/>
          <a:ea typeface="ＭＳ Ｐゴシック" charset="0"/>
          <a:cs typeface="ＭＳ Ｐゴシック" charset="0"/>
        </a:defRPr>
      </a:lvl9pPr>
    </p:titleStyle>
    <p:bodyStyle>
      <a:lvl1pPr marL="342900" indent="-342900" algn="l" rtl="0" eaLnBrk="0" fontAlgn="base" hangingPunct="0">
        <a:spcBef>
          <a:spcPct val="20000"/>
        </a:spcBef>
        <a:spcAft>
          <a:spcPct val="0"/>
        </a:spcAft>
        <a:defRPr sz="1600">
          <a:solidFill>
            <a:schemeClr val="tx1"/>
          </a:solidFill>
          <a:latin typeface="+mn-lt"/>
          <a:ea typeface="MS PGothic" pitchFamily="34" charset="-128"/>
          <a:cs typeface="+mn-cs"/>
        </a:defRPr>
      </a:lvl1pPr>
      <a:lvl2pPr marL="742950" indent="-285750" algn="l" rtl="0" eaLnBrk="0" fontAlgn="base" hangingPunct="0">
        <a:spcBef>
          <a:spcPct val="20000"/>
        </a:spcBef>
        <a:spcAft>
          <a:spcPct val="0"/>
        </a:spcAft>
        <a:defRPr sz="1600">
          <a:solidFill>
            <a:schemeClr val="tx1"/>
          </a:solidFill>
          <a:latin typeface="+mn-lt"/>
          <a:ea typeface="MS PGothic" pitchFamily="34" charset="-128"/>
        </a:defRPr>
      </a:lvl2pPr>
      <a:lvl3pPr marL="1143000" indent="-228600" algn="l" rtl="0" eaLnBrk="0" fontAlgn="base" hangingPunct="0">
        <a:spcBef>
          <a:spcPct val="20000"/>
        </a:spcBef>
        <a:spcAft>
          <a:spcPct val="0"/>
        </a:spcAft>
        <a:defRPr sz="1600">
          <a:solidFill>
            <a:schemeClr val="tx1"/>
          </a:solidFill>
          <a:latin typeface="+mn-lt"/>
          <a:ea typeface="MS PGothic" pitchFamily="34" charset="-128"/>
        </a:defRPr>
      </a:lvl3pPr>
      <a:lvl4pPr marL="1600200" indent="-228600" algn="l" rtl="0" eaLnBrk="0" fontAlgn="base" hangingPunct="0">
        <a:spcBef>
          <a:spcPct val="20000"/>
        </a:spcBef>
        <a:spcAft>
          <a:spcPct val="0"/>
        </a:spcAft>
        <a:defRPr sz="1600">
          <a:solidFill>
            <a:schemeClr val="tx1"/>
          </a:solidFill>
          <a:latin typeface="+mn-lt"/>
          <a:ea typeface="MS PGothic" pitchFamily="34" charset="-128"/>
        </a:defRPr>
      </a:lvl4pPr>
      <a:lvl5pPr marL="2057400" indent="-228600" algn="l" rtl="0" eaLnBrk="0" fontAlgn="base" hangingPunct="0">
        <a:spcBef>
          <a:spcPct val="20000"/>
        </a:spcBef>
        <a:spcAft>
          <a:spcPct val="0"/>
        </a:spcAft>
        <a:defRPr sz="1600">
          <a:solidFill>
            <a:schemeClr val="tx1"/>
          </a:solidFill>
          <a:latin typeface="+mn-lt"/>
          <a:ea typeface="MS PGothic" pitchFamily="34" charset="-128"/>
        </a:defRPr>
      </a:lvl5pPr>
      <a:lvl6pPr marL="2514600" indent="-228600" algn="l" rtl="0" fontAlgn="base">
        <a:spcBef>
          <a:spcPct val="20000"/>
        </a:spcBef>
        <a:spcAft>
          <a:spcPct val="0"/>
        </a:spcAft>
        <a:defRPr sz="1600">
          <a:solidFill>
            <a:schemeClr val="tx1"/>
          </a:solidFill>
          <a:latin typeface="+mn-lt"/>
          <a:ea typeface="+mn-ea"/>
        </a:defRPr>
      </a:lvl6pPr>
      <a:lvl7pPr marL="2971800" indent="-228600" algn="l" rtl="0" fontAlgn="base">
        <a:spcBef>
          <a:spcPct val="20000"/>
        </a:spcBef>
        <a:spcAft>
          <a:spcPct val="0"/>
        </a:spcAft>
        <a:defRPr sz="1600">
          <a:solidFill>
            <a:schemeClr val="tx1"/>
          </a:solidFill>
          <a:latin typeface="+mn-lt"/>
          <a:ea typeface="+mn-ea"/>
        </a:defRPr>
      </a:lvl7pPr>
      <a:lvl8pPr marL="3429000" indent="-228600" algn="l" rtl="0" fontAlgn="base">
        <a:spcBef>
          <a:spcPct val="20000"/>
        </a:spcBef>
        <a:spcAft>
          <a:spcPct val="0"/>
        </a:spcAft>
        <a:defRPr sz="1600">
          <a:solidFill>
            <a:schemeClr val="tx1"/>
          </a:solidFill>
          <a:latin typeface="+mn-lt"/>
          <a:ea typeface="+mn-ea"/>
        </a:defRPr>
      </a:lvl8pPr>
      <a:lvl9pPr marL="3886200" indent="-228600" algn="l" rtl="0" fontAlgn="base">
        <a:spcBef>
          <a:spcPct val="20000"/>
        </a:spcBef>
        <a:spcAft>
          <a:spcPct val="0"/>
        </a:spcAft>
        <a:defRPr sz="1600">
          <a:solidFill>
            <a:schemeClr val="tx1"/>
          </a:solidFill>
          <a:latin typeface="+mn-lt"/>
          <a:ea typeface="+mn-ea"/>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6.jpeg"/><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 Id="rId4" Type="http://schemas.openxmlformats.org/officeDocument/2006/relationships/image" Target="../media/image13.jpeg"/></Relationships>
</file>

<file path=ppt/slides/_rels/slide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1.xml"/><Relationship Id="rId4" Type="http://schemas.openxmlformats.org/officeDocument/2006/relationships/image" Target="../media/image18.jpeg"/></Relationships>
</file>

<file path=ppt/slides/_rels/slide11.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2.xml"/><Relationship Id="rId4" Type="http://schemas.openxmlformats.org/officeDocument/2006/relationships/image" Target="../media/image21.jpeg"/></Relationships>
</file>

<file path=ppt/slides/_rels/slide12.xml.rels><?xml version="1.0" encoding="UTF-8" standalone="yes"?>
<Relationships xmlns="http://schemas.openxmlformats.org/package/2006/relationships"><Relationship Id="rId8" Type="http://schemas.openxmlformats.org/officeDocument/2006/relationships/diagramLayout" Target="../diagrams/layout2.xml"/><Relationship Id="rId3" Type="http://schemas.openxmlformats.org/officeDocument/2006/relationships/diagramLayout" Target="../diagrams/layout1.xml"/><Relationship Id="rId7" Type="http://schemas.openxmlformats.org/officeDocument/2006/relationships/diagramData" Target="../diagrams/data2.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11" Type="http://schemas.microsoft.com/office/2007/relationships/diagramDrawing" Target="../diagrams/drawing2.xml"/><Relationship Id="rId5" Type="http://schemas.openxmlformats.org/officeDocument/2006/relationships/diagramColors" Target="../diagrams/colors1.xml"/><Relationship Id="rId10" Type="http://schemas.openxmlformats.org/officeDocument/2006/relationships/diagramColors" Target="../diagrams/colors2.xml"/><Relationship Id="rId4" Type="http://schemas.openxmlformats.org/officeDocument/2006/relationships/diagramQuickStyle" Target="../diagrams/quickStyle1.xml"/><Relationship Id="rId9" Type="http://schemas.openxmlformats.org/officeDocument/2006/relationships/diagramQuickStyle" Target="../diagrams/quickStyle2.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7.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3.jpeg"/><Relationship Id="rId7" Type="http://schemas.openxmlformats.org/officeDocument/2006/relationships/image" Target="../media/image27.jpeg"/><Relationship Id="rId2" Type="http://schemas.openxmlformats.org/officeDocument/2006/relationships/image" Target="../media/image22.jpeg"/><Relationship Id="rId1" Type="http://schemas.openxmlformats.org/officeDocument/2006/relationships/slideLayout" Target="../slideLayouts/slideLayout2.xml"/><Relationship Id="rId6" Type="http://schemas.openxmlformats.org/officeDocument/2006/relationships/image" Target="../media/image26.jpeg"/><Relationship Id="rId5" Type="http://schemas.openxmlformats.org/officeDocument/2006/relationships/image" Target="../media/image25.jpeg"/><Relationship Id="rId4" Type="http://schemas.openxmlformats.org/officeDocument/2006/relationships/image" Target="../media/image24.jpeg"/></Relationships>
</file>

<file path=ppt/slides/_rels/slide17.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2.xml"/><Relationship Id="rId5" Type="http://schemas.openxmlformats.org/officeDocument/2006/relationships/image" Target="../media/image31.jpeg"/><Relationship Id="rId4" Type="http://schemas.openxmlformats.org/officeDocument/2006/relationships/image" Target="../media/image30.jpe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2.xml"/><Relationship Id="rId4" Type="http://schemas.openxmlformats.org/officeDocument/2006/relationships/image" Target="../media/image34.jpeg"/></Relationships>
</file>

<file path=ppt/slides/_rels/slide20.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hyperlink" Target="mailto:sanjhavehra@gmail.com" TargetMode="External"/><Relationship Id="rId4" Type="http://schemas.openxmlformats.org/officeDocument/2006/relationships/hyperlink" Target="mailto:itacec@gmail.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ctrTitle"/>
          </p:nvPr>
        </p:nvSpPr>
        <p:spPr>
          <a:xfrm>
            <a:off x="1981200" y="1676400"/>
            <a:ext cx="6400800" cy="1524000"/>
          </a:xfrm>
        </p:spPr>
        <p:txBody>
          <a:bodyPr/>
          <a:lstStyle/>
          <a:p>
            <a:pPr eaLnBrk="1" hangingPunct="1"/>
            <a:r>
              <a:rPr lang="en-US" sz="4400" smtClean="0"/>
              <a:t>Readiness for Early Childhood Education</a:t>
            </a:r>
          </a:p>
        </p:txBody>
      </p:sp>
      <p:sp>
        <p:nvSpPr>
          <p:cNvPr id="5123" name="Rectangle 3"/>
          <p:cNvSpPr>
            <a:spLocks noGrp="1" noChangeArrowheads="1"/>
          </p:cNvSpPr>
          <p:nvPr>
            <p:ph type="subTitle" idx="1"/>
          </p:nvPr>
        </p:nvSpPr>
        <p:spPr>
          <a:xfrm>
            <a:off x="684213" y="2060575"/>
            <a:ext cx="7848600" cy="2160588"/>
          </a:xfrm>
        </p:spPr>
        <p:txBody>
          <a:bodyPr/>
          <a:lstStyle/>
          <a:p>
            <a:pPr eaLnBrk="1" hangingPunct="1"/>
            <a:r>
              <a:rPr lang="en-US" sz="3200" b="1" smtClean="0"/>
              <a:t>Establishing ECD centres in flood affected communities of Pakistan –</a:t>
            </a:r>
          </a:p>
          <a:p>
            <a:pPr eaLnBrk="1" hangingPunct="1"/>
            <a:r>
              <a:rPr lang="en-US" sz="3200" b="1" smtClean="0"/>
              <a:t> a multi-sectoral experience in emergencies and beyond </a:t>
            </a:r>
            <a:endParaRPr lang="en-US" sz="3200" smtClean="0"/>
          </a:p>
          <a:p>
            <a:pPr eaLnBrk="1" hangingPunct="1"/>
            <a:endParaRPr lang="en-US" sz="3200" b="1" smtClean="0">
              <a:solidFill>
                <a:schemeClr val="accent2"/>
              </a:solidFill>
            </a:endParaRPr>
          </a:p>
        </p:txBody>
      </p:sp>
      <p:sp>
        <p:nvSpPr>
          <p:cNvPr id="5124" name="Rectangle 3"/>
          <p:cNvSpPr txBox="1">
            <a:spLocks noChangeArrowheads="1"/>
          </p:cNvSpPr>
          <p:nvPr/>
        </p:nvSpPr>
        <p:spPr bwMode="auto">
          <a:xfrm>
            <a:off x="1625600" y="4419600"/>
            <a:ext cx="647700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itchFamily="34" charset="0"/>
                <a:ea typeface="MS PGothic" pitchFamily="34" charset="-128"/>
              </a:defRPr>
            </a:lvl1pPr>
            <a:lvl2pPr marL="742950" indent="-285750">
              <a:defRPr sz="2400">
                <a:solidFill>
                  <a:schemeClr val="tx1"/>
                </a:solidFill>
                <a:latin typeface="Arial" pitchFamily="34" charset="0"/>
                <a:ea typeface="MS PGothic" pitchFamily="34" charset="-128"/>
              </a:defRPr>
            </a:lvl2pPr>
            <a:lvl3pPr marL="1143000" indent="-228600">
              <a:defRPr sz="2400">
                <a:solidFill>
                  <a:schemeClr val="tx1"/>
                </a:solidFill>
                <a:latin typeface="Arial" pitchFamily="34" charset="0"/>
                <a:ea typeface="MS PGothic" pitchFamily="34" charset="-128"/>
              </a:defRPr>
            </a:lvl3pPr>
            <a:lvl4pPr marL="1600200" indent="-228600">
              <a:defRPr sz="2400">
                <a:solidFill>
                  <a:schemeClr val="tx1"/>
                </a:solidFill>
                <a:latin typeface="Arial" pitchFamily="34" charset="0"/>
                <a:ea typeface="MS PGothic" pitchFamily="34" charset="-128"/>
              </a:defRPr>
            </a:lvl4pPr>
            <a:lvl5pPr marL="2057400" indent="-228600">
              <a:defRPr sz="2400">
                <a:solidFill>
                  <a:schemeClr val="tx1"/>
                </a:solidFill>
                <a:latin typeface="Arial"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MS PGothic" pitchFamily="34" charset="-128"/>
              </a:defRPr>
            </a:lvl9pPr>
          </a:lstStyle>
          <a:p>
            <a:pPr algn="ctr" eaLnBrk="1" hangingPunct="1">
              <a:spcBef>
                <a:spcPct val="20000"/>
              </a:spcBef>
              <a:buClr>
                <a:schemeClr val="accent2"/>
              </a:buClr>
              <a:buSzPct val="70000"/>
              <a:buFont typeface="Wingdings" pitchFamily="2" charset="2"/>
              <a:buNone/>
            </a:pPr>
            <a:r>
              <a:rPr lang="en-US" sz="1800" b="1"/>
              <a:t>Baela Raza Jamil  &amp; Huma Sikander  </a:t>
            </a:r>
          </a:p>
          <a:p>
            <a:pPr algn="ctr" eaLnBrk="1" hangingPunct="1">
              <a:spcBef>
                <a:spcPct val="20000"/>
              </a:spcBef>
              <a:buClr>
                <a:schemeClr val="accent2"/>
              </a:buClr>
              <a:buSzPct val="70000"/>
              <a:buFont typeface="Wingdings" pitchFamily="2" charset="2"/>
              <a:buNone/>
            </a:pPr>
            <a:r>
              <a:rPr lang="en-US" sz="1800" b="1"/>
              <a:t>March 12, 2013</a:t>
            </a:r>
          </a:p>
          <a:p>
            <a:pPr algn="ctr" eaLnBrk="1" hangingPunct="1">
              <a:spcBef>
                <a:spcPct val="20000"/>
              </a:spcBef>
              <a:buClr>
                <a:schemeClr val="accent2"/>
              </a:buClr>
              <a:buSzPct val="70000"/>
              <a:buFont typeface="Wingdings" pitchFamily="2" charset="2"/>
              <a:buNone/>
            </a:pPr>
            <a:endParaRPr lang="en-US" sz="1600" b="1"/>
          </a:p>
        </p:txBody>
      </p:sp>
      <p:sp>
        <p:nvSpPr>
          <p:cNvPr id="5125" name="Rectangle 3"/>
          <p:cNvSpPr txBox="1">
            <a:spLocks noChangeArrowheads="1"/>
          </p:cNvSpPr>
          <p:nvPr/>
        </p:nvSpPr>
        <p:spPr bwMode="auto">
          <a:xfrm>
            <a:off x="1066800" y="5486400"/>
            <a:ext cx="7391400" cy="106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itchFamily="34" charset="0"/>
                <a:ea typeface="MS PGothic" pitchFamily="34" charset="-128"/>
              </a:defRPr>
            </a:lvl1pPr>
            <a:lvl2pPr marL="742950" indent="-285750">
              <a:defRPr sz="2400">
                <a:solidFill>
                  <a:schemeClr val="tx1"/>
                </a:solidFill>
                <a:latin typeface="Arial" pitchFamily="34" charset="0"/>
                <a:ea typeface="MS PGothic" pitchFamily="34" charset="-128"/>
              </a:defRPr>
            </a:lvl2pPr>
            <a:lvl3pPr marL="1143000" indent="-228600">
              <a:defRPr sz="2400">
                <a:solidFill>
                  <a:schemeClr val="tx1"/>
                </a:solidFill>
                <a:latin typeface="Arial" pitchFamily="34" charset="0"/>
                <a:ea typeface="MS PGothic" pitchFamily="34" charset="-128"/>
              </a:defRPr>
            </a:lvl3pPr>
            <a:lvl4pPr marL="1600200" indent="-228600">
              <a:defRPr sz="2400">
                <a:solidFill>
                  <a:schemeClr val="tx1"/>
                </a:solidFill>
                <a:latin typeface="Arial" pitchFamily="34" charset="0"/>
                <a:ea typeface="MS PGothic" pitchFamily="34" charset="-128"/>
              </a:defRPr>
            </a:lvl4pPr>
            <a:lvl5pPr marL="2057400" indent="-228600">
              <a:defRPr sz="2400">
                <a:solidFill>
                  <a:schemeClr val="tx1"/>
                </a:solidFill>
                <a:latin typeface="Arial"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MS PGothic" pitchFamily="34" charset="-128"/>
              </a:defRPr>
            </a:lvl9pPr>
          </a:lstStyle>
          <a:p>
            <a:pPr algn="just" eaLnBrk="1" hangingPunct="1">
              <a:spcBef>
                <a:spcPct val="20000"/>
              </a:spcBef>
              <a:buClr>
                <a:schemeClr val="accent2"/>
              </a:buClr>
              <a:buSzPct val="70000"/>
              <a:buFont typeface="Wingdings" pitchFamily="2" charset="2"/>
              <a:buNone/>
            </a:pPr>
            <a:r>
              <a:rPr lang="en-US" sz="1800" b="1"/>
              <a:t>Paper presented at 57</a:t>
            </a:r>
            <a:r>
              <a:rPr lang="en-US" sz="1800" b="1" baseline="30000"/>
              <a:t>th</a:t>
            </a:r>
            <a:r>
              <a:rPr lang="en-US" sz="1800" b="1"/>
              <a:t> CIES Conference through the support of </a:t>
            </a:r>
            <a:r>
              <a:rPr lang="en-GB" sz="1800" b="1">
                <a:solidFill>
                  <a:schemeClr val="tx2"/>
                </a:solidFill>
              </a:rPr>
              <a:t>the Education Support Program of the Open Society Foundations.</a:t>
            </a:r>
            <a:endParaRPr lang="en-US" sz="1800" b="1"/>
          </a:p>
          <a:p>
            <a:pPr algn="ctr" eaLnBrk="1" hangingPunct="1">
              <a:spcBef>
                <a:spcPct val="20000"/>
              </a:spcBef>
              <a:buClr>
                <a:schemeClr val="accent2"/>
              </a:buClr>
              <a:buSzPct val="70000"/>
              <a:buFont typeface="Wingdings" pitchFamily="2" charset="2"/>
              <a:buNone/>
            </a:pPr>
            <a:endParaRPr lang="en-US" sz="2600" b="1"/>
          </a:p>
          <a:p>
            <a:pPr algn="ctr" eaLnBrk="1" hangingPunct="1">
              <a:spcBef>
                <a:spcPct val="20000"/>
              </a:spcBef>
              <a:buClr>
                <a:schemeClr val="accent2"/>
              </a:buClr>
              <a:buSzPct val="70000"/>
              <a:buFont typeface="Wingdings" pitchFamily="2" charset="2"/>
              <a:buNone/>
            </a:pPr>
            <a:endParaRPr lang="en-US" sz="2600" b="1"/>
          </a:p>
        </p:txBody>
      </p:sp>
      <p:pic>
        <p:nvPicPr>
          <p:cNvPr id="5126" name="Picture 2" descr="C:\Users\AAMIR\AppData\Local\Microsoft\Windows\Temporary Internet Files\Content.Outlook\042BGT81\OSF_logo_RGB_small.jpg"/>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6324600" y="188913"/>
            <a:ext cx="2276475" cy="692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7" name="Picture 2" descr="C:\Users\Hp\Desktop\logo.gif"/>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0" y="0"/>
            <a:ext cx="1187450" cy="1700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4" descr="logo dc.jpg"/>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bwMode="auto">
          <a:xfrm>
            <a:off x="3563938" y="0"/>
            <a:ext cx="1620837" cy="1773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title"/>
          </p:nvPr>
        </p:nvSpPr>
        <p:spPr/>
        <p:txBody>
          <a:bodyPr/>
          <a:lstStyle/>
          <a:p>
            <a:r>
              <a:rPr lang="en-US" smtClean="0"/>
              <a:t>Presentation Flow </a:t>
            </a:r>
          </a:p>
        </p:txBody>
      </p:sp>
      <p:sp>
        <p:nvSpPr>
          <p:cNvPr id="6147" name="Content Placeholder 2"/>
          <p:cNvSpPr>
            <a:spLocks noGrp="1"/>
          </p:cNvSpPr>
          <p:nvPr>
            <p:ph idx="1"/>
          </p:nvPr>
        </p:nvSpPr>
        <p:spPr>
          <a:xfrm>
            <a:off x="457200" y="1676400"/>
            <a:ext cx="8147050" cy="4705350"/>
          </a:xfrm>
        </p:spPr>
        <p:txBody>
          <a:bodyPr/>
          <a:lstStyle/>
          <a:p>
            <a:pPr eaLnBrk="1" hangingPunct="1">
              <a:buFontTx/>
              <a:buChar char="•"/>
            </a:pPr>
            <a:r>
              <a:rPr lang="en-US" sz="2800" smtClean="0"/>
              <a:t>Country Profile </a:t>
            </a:r>
          </a:p>
          <a:p>
            <a:pPr eaLnBrk="1" hangingPunct="1">
              <a:buFontTx/>
              <a:buChar char="•"/>
            </a:pPr>
            <a:r>
              <a:rPr lang="en-US" sz="2800" smtClean="0"/>
              <a:t>Crafting ECCE Conversations 1990- 2015 </a:t>
            </a:r>
          </a:p>
          <a:p>
            <a:pPr eaLnBrk="1" hangingPunct="1">
              <a:buFontTx/>
              <a:buChar char="•"/>
            </a:pPr>
            <a:r>
              <a:rPr lang="en-US" sz="2800" smtClean="0"/>
              <a:t>Spaces  : National , Regional &amp; Global </a:t>
            </a:r>
          </a:p>
          <a:p>
            <a:pPr eaLnBrk="1" hangingPunct="1">
              <a:buFontTx/>
              <a:buChar char="•"/>
            </a:pPr>
            <a:r>
              <a:rPr lang="en-US" sz="2800" smtClean="0"/>
              <a:t>Conceptual Framework – Breaking Boundaries</a:t>
            </a:r>
          </a:p>
          <a:p>
            <a:pPr eaLnBrk="1" hangingPunct="1">
              <a:buFontTx/>
              <a:buChar char="•"/>
            </a:pPr>
            <a:r>
              <a:rPr lang="en-US" sz="2800" smtClean="0"/>
              <a:t>Sanjha Vehra – </a:t>
            </a:r>
            <a:r>
              <a:rPr lang="en-US" sz="2800" i="1" smtClean="0"/>
              <a:t>our courtyard </a:t>
            </a:r>
            <a:r>
              <a:rPr lang="en-US" sz="2800" smtClean="0"/>
              <a:t>– an ECD emergency -development initiative  - key elements and current status </a:t>
            </a:r>
          </a:p>
          <a:p>
            <a:pPr eaLnBrk="1" hangingPunct="1">
              <a:buFontTx/>
              <a:buChar char="•"/>
            </a:pPr>
            <a:r>
              <a:rPr lang="en-US" sz="2800" smtClean="0"/>
              <a:t>Monitoring, Tracking and Research </a:t>
            </a:r>
          </a:p>
          <a:p>
            <a:pPr eaLnBrk="1" hangingPunct="1">
              <a:buFontTx/>
              <a:buChar char="•"/>
            </a:pPr>
            <a:r>
              <a:rPr lang="en-US" sz="2800" smtClean="0"/>
              <a:t>Challenges &amp; Opportunities </a:t>
            </a:r>
          </a:p>
          <a:p>
            <a:endParaRPr lang="en-US" sz="2800" smtClean="0"/>
          </a:p>
        </p:txBody>
      </p:sp>
      <p:sp>
        <p:nvSpPr>
          <p:cNvPr id="6148" name="Slide Number Placeholder 3"/>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itchFamily="34" charset="0"/>
                <a:ea typeface="MS PGothic" pitchFamily="34" charset="-128"/>
              </a:defRPr>
            </a:lvl1pPr>
            <a:lvl2pPr marL="742950" indent="-285750">
              <a:defRPr sz="2400">
                <a:solidFill>
                  <a:schemeClr val="tx1"/>
                </a:solidFill>
                <a:latin typeface="Arial" pitchFamily="34" charset="0"/>
                <a:ea typeface="MS PGothic" pitchFamily="34" charset="-128"/>
              </a:defRPr>
            </a:lvl2pPr>
            <a:lvl3pPr marL="1143000" indent="-228600">
              <a:defRPr sz="2400">
                <a:solidFill>
                  <a:schemeClr val="tx1"/>
                </a:solidFill>
                <a:latin typeface="Arial" pitchFamily="34" charset="0"/>
                <a:ea typeface="MS PGothic" pitchFamily="34" charset="-128"/>
              </a:defRPr>
            </a:lvl3pPr>
            <a:lvl4pPr marL="1600200" indent="-228600">
              <a:defRPr sz="2400">
                <a:solidFill>
                  <a:schemeClr val="tx1"/>
                </a:solidFill>
                <a:latin typeface="Arial" pitchFamily="34" charset="0"/>
                <a:ea typeface="MS PGothic" pitchFamily="34" charset="-128"/>
              </a:defRPr>
            </a:lvl4pPr>
            <a:lvl5pPr marL="2057400" indent="-228600">
              <a:defRPr sz="2400">
                <a:solidFill>
                  <a:schemeClr val="tx1"/>
                </a:solidFill>
                <a:latin typeface="Arial"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MS PGothic" pitchFamily="34" charset="-128"/>
              </a:defRPr>
            </a:lvl9pPr>
          </a:lstStyle>
          <a:p>
            <a:fld id="{B1820752-0621-424E-84E2-FA77E0B03A45}" type="slidenum">
              <a:rPr lang="en-US" sz="1400" smtClean="0"/>
              <a:pPr/>
              <a:t>2</a:t>
            </a:fld>
            <a:endParaRPr lang="en-US" sz="1400" smtClean="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5"/>
          <p:cNvSpPr>
            <a:spLocks noGrp="1" noChangeArrowheads="1"/>
          </p:cNvSpPr>
          <p:nvPr>
            <p:ph type="body" idx="1"/>
          </p:nvPr>
        </p:nvSpPr>
        <p:spPr>
          <a:xfrm>
            <a:off x="323850" y="1143000"/>
            <a:ext cx="4824413" cy="5715000"/>
          </a:xfrm>
          <a:noFill/>
        </p:spPr>
        <p:txBody>
          <a:bodyPr/>
          <a:lstStyle/>
          <a:p>
            <a:pPr eaLnBrk="1" hangingPunct="1"/>
            <a:r>
              <a:rPr lang="en-US" sz="2000" b="1" smtClean="0">
                <a:solidFill>
                  <a:srgbClr val="0070C0"/>
                </a:solidFill>
              </a:rPr>
              <a:t>Population  		185 + million  </a:t>
            </a:r>
          </a:p>
          <a:p>
            <a:pPr eaLnBrk="1" hangingPunct="1"/>
            <a:r>
              <a:rPr lang="en-US" sz="2000" b="1" smtClean="0">
                <a:solidFill>
                  <a:srgbClr val="0070C0"/>
                </a:solidFill>
              </a:rPr>
              <a:t>Provinces 		5 &amp; 3 areas 		                        </a:t>
            </a:r>
            <a:r>
              <a:rPr lang="en-US" sz="1800" b="1" smtClean="0">
                <a:solidFill>
                  <a:srgbClr val="0070C0"/>
                </a:solidFill>
              </a:rPr>
              <a:t>(FATA, ICT &amp; AJK) </a:t>
            </a:r>
            <a:endParaRPr lang="en-US" sz="2000" b="1" smtClean="0">
              <a:solidFill>
                <a:srgbClr val="0070C0"/>
              </a:solidFill>
            </a:endParaRPr>
          </a:p>
          <a:p>
            <a:pPr eaLnBrk="1" hangingPunct="1"/>
            <a:r>
              <a:rPr lang="en-US" sz="2000" b="1" smtClean="0">
                <a:solidFill>
                  <a:srgbClr val="0070C0"/>
                </a:solidFill>
              </a:rPr>
              <a:t>Poverty :		22% ++ </a:t>
            </a:r>
          </a:p>
          <a:p>
            <a:pPr eaLnBrk="1" hangingPunct="1"/>
            <a:r>
              <a:rPr lang="en-US" sz="2000" b="1" smtClean="0">
                <a:solidFill>
                  <a:srgbClr val="0070C0"/>
                </a:solidFill>
              </a:rPr>
              <a:t>Maternal Mortality:       87 per 1000</a:t>
            </a:r>
          </a:p>
          <a:p>
            <a:pPr eaLnBrk="1" hangingPunct="1"/>
            <a:r>
              <a:rPr lang="en-US" sz="2000" b="1" smtClean="0">
                <a:solidFill>
                  <a:srgbClr val="0070C0"/>
                </a:solidFill>
              </a:rPr>
              <a:t>Infant Mortality :           61 per 1000	</a:t>
            </a:r>
          </a:p>
          <a:p>
            <a:pPr eaLnBrk="1" hangingPunct="1"/>
            <a:r>
              <a:rPr lang="en-US" sz="2000" b="1" smtClean="0">
                <a:solidFill>
                  <a:srgbClr val="0070C0"/>
                </a:solidFill>
              </a:rPr>
              <a:t>Education Provision:  </a:t>
            </a:r>
          </a:p>
          <a:p>
            <a:pPr eaLnBrk="1" hangingPunct="1"/>
            <a:r>
              <a:rPr lang="en-US" sz="2000" b="1" smtClean="0">
                <a:solidFill>
                  <a:srgbClr val="0070C0"/>
                </a:solidFill>
              </a:rPr>
              <a:t>Public: 63%   Private:	 37% </a:t>
            </a:r>
          </a:p>
          <a:p>
            <a:pPr eaLnBrk="1" hangingPunct="1"/>
            <a:r>
              <a:rPr lang="en-US" sz="2000" b="1" smtClean="0">
                <a:solidFill>
                  <a:srgbClr val="0070C0"/>
                </a:solidFill>
              </a:rPr>
              <a:t>NER Primary: 		 80% </a:t>
            </a:r>
          </a:p>
          <a:p>
            <a:pPr eaLnBrk="1" hangingPunct="1"/>
            <a:r>
              <a:rPr lang="en-US" sz="2000" b="1" smtClean="0">
                <a:solidFill>
                  <a:srgbClr val="0070C0"/>
                </a:solidFill>
              </a:rPr>
              <a:t>ECE (3-5 yrs): 		50% (rural 37%)    </a:t>
            </a:r>
          </a:p>
          <a:p>
            <a:pPr eaLnBrk="1" hangingPunct="1"/>
            <a:r>
              <a:rPr lang="en-US" sz="2000" b="1" i="1" smtClean="0">
                <a:solidFill>
                  <a:srgbClr val="0070C0"/>
                </a:solidFill>
              </a:rPr>
              <a:t>				</a:t>
            </a:r>
            <a:r>
              <a:rPr lang="en-US" b="1" i="1" smtClean="0">
                <a:solidFill>
                  <a:srgbClr val="0070C0"/>
                </a:solidFill>
              </a:rPr>
              <a:t>Incl. Private Sector </a:t>
            </a:r>
            <a:r>
              <a:rPr lang="en-US" b="1" smtClean="0">
                <a:solidFill>
                  <a:srgbClr val="0070C0"/>
                </a:solidFill>
              </a:rPr>
              <a:t> </a:t>
            </a:r>
            <a:endParaRPr lang="en-US" sz="2000" b="1" smtClean="0">
              <a:solidFill>
                <a:srgbClr val="0070C0"/>
              </a:solidFill>
            </a:endParaRPr>
          </a:p>
          <a:p>
            <a:pPr eaLnBrk="1" hangingPunct="1"/>
            <a:r>
              <a:rPr lang="en-US" sz="2000" b="1" smtClean="0">
                <a:solidFill>
                  <a:srgbClr val="0070C0"/>
                </a:solidFill>
              </a:rPr>
              <a:t>Article 25- A; Right To Education 2010 for  5-16 years  </a:t>
            </a:r>
          </a:p>
          <a:p>
            <a:pPr eaLnBrk="1" hangingPunct="1"/>
            <a:r>
              <a:rPr lang="en-US" sz="2000" b="1" smtClean="0">
                <a:solidFill>
                  <a:srgbClr val="0070C0"/>
                </a:solidFill>
              </a:rPr>
              <a:t>RTE Laws passed in 2 areas 2012/13</a:t>
            </a:r>
          </a:p>
          <a:p>
            <a:pPr eaLnBrk="1" hangingPunct="1"/>
            <a:r>
              <a:rPr lang="en-US" sz="2000" b="1" smtClean="0">
                <a:solidFill>
                  <a:srgbClr val="0070C0"/>
                </a:solidFill>
              </a:rPr>
              <a:t>GDP Allocation 	1.5-2.0%</a:t>
            </a:r>
          </a:p>
          <a:p>
            <a:pPr eaLnBrk="1" hangingPunct="1"/>
            <a:r>
              <a:rPr lang="en-US" sz="2000" b="1" smtClean="0">
                <a:solidFill>
                  <a:srgbClr val="0070C0"/>
                </a:solidFill>
              </a:rPr>
              <a:t>Emergencies 		2005 -2013 ….</a:t>
            </a:r>
            <a:r>
              <a:rPr lang="en-US" sz="2000" b="1" smtClean="0">
                <a:solidFill>
                  <a:schemeClr val="bg1"/>
                </a:solidFill>
              </a:rPr>
              <a:t>    </a:t>
            </a:r>
          </a:p>
        </p:txBody>
      </p:sp>
      <p:pic>
        <p:nvPicPr>
          <p:cNvPr id="7171" name="Picture 11" descr="Untitled-1.jpg"/>
          <p:cNvPicPr>
            <a:picLocks noChangeAspect="1"/>
          </p:cNvPicPr>
          <p:nvPr/>
        </p:nvPicPr>
        <p:blipFill>
          <a:blip r:embed="rId2" cstate="email">
            <a:extLst>
              <a:ext uri="{28A0092B-C50C-407E-A947-70E740481C1C}">
                <a14:useLocalDpi xmlns:a14="http://schemas.microsoft.com/office/drawing/2010/main"/>
              </a:ext>
            </a:extLst>
          </a:blip>
          <a:srcRect/>
          <a:stretch>
            <a:fillRect/>
          </a:stretch>
        </p:blipFill>
        <p:spPr bwMode="auto">
          <a:xfrm>
            <a:off x="5257800" y="1211263"/>
            <a:ext cx="3886200" cy="5313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2" name="TextBox 3"/>
          <p:cNvSpPr txBox="1">
            <a:spLocks noChangeArrowheads="1"/>
          </p:cNvSpPr>
          <p:nvPr/>
        </p:nvSpPr>
        <p:spPr bwMode="auto">
          <a:xfrm>
            <a:off x="2209800" y="228600"/>
            <a:ext cx="57150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itchFamily="34" charset="0"/>
                <a:ea typeface="MS PGothic" pitchFamily="34" charset="-128"/>
              </a:defRPr>
            </a:lvl1pPr>
            <a:lvl2pPr marL="742950" indent="-285750">
              <a:defRPr sz="2400">
                <a:solidFill>
                  <a:schemeClr val="tx1"/>
                </a:solidFill>
                <a:latin typeface="Arial" pitchFamily="34" charset="0"/>
                <a:ea typeface="MS PGothic" pitchFamily="34" charset="-128"/>
              </a:defRPr>
            </a:lvl2pPr>
            <a:lvl3pPr marL="1143000" indent="-228600">
              <a:defRPr sz="2400">
                <a:solidFill>
                  <a:schemeClr val="tx1"/>
                </a:solidFill>
                <a:latin typeface="Arial" pitchFamily="34" charset="0"/>
                <a:ea typeface="MS PGothic" pitchFamily="34" charset="-128"/>
              </a:defRPr>
            </a:lvl3pPr>
            <a:lvl4pPr marL="1600200" indent="-228600">
              <a:defRPr sz="2400">
                <a:solidFill>
                  <a:schemeClr val="tx1"/>
                </a:solidFill>
                <a:latin typeface="Arial" pitchFamily="34" charset="0"/>
                <a:ea typeface="MS PGothic" pitchFamily="34" charset="-128"/>
              </a:defRPr>
            </a:lvl4pPr>
            <a:lvl5pPr marL="2057400" indent="-228600">
              <a:defRPr sz="2400">
                <a:solidFill>
                  <a:schemeClr val="tx1"/>
                </a:solidFill>
                <a:latin typeface="Arial"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MS PGothic" pitchFamily="34" charset="-128"/>
              </a:defRPr>
            </a:lvl9pPr>
          </a:lstStyle>
          <a:p>
            <a:r>
              <a:rPr lang="en-US" sz="3200" b="1">
                <a:solidFill>
                  <a:schemeClr val="bg1"/>
                </a:solidFill>
              </a:rPr>
              <a:t>Pakistan – Key Facts  </a:t>
            </a:r>
          </a:p>
        </p:txBody>
      </p:sp>
    </p:spTree>
  </p:cSld>
  <p:clrMapOvr>
    <a:masterClrMapping/>
  </p:clrMapOvr>
  <p:transition>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5"/>
          <p:cNvSpPr>
            <a:spLocks noGrp="1" noChangeArrowheads="1"/>
          </p:cNvSpPr>
          <p:nvPr>
            <p:ph type="body" idx="1"/>
          </p:nvPr>
        </p:nvSpPr>
        <p:spPr>
          <a:xfrm>
            <a:off x="250825" y="1196975"/>
            <a:ext cx="8642350" cy="5943600"/>
          </a:xfrm>
        </p:spPr>
        <p:txBody>
          <a:bodyPr/>
          <a:lstStyle/>
          <a:p>
            <a:pPr eaLnBrk="1" hangingPunct="1">
              <a:defRPr/>
            </a:pPr>
            <a:r>
              <a:rPr lang="en-US" sz="2000" b="1" dirty="0" smtClean="0">
                <a:solidFill>
                  <a:srgbClr val="0070C0"/>
                </a:solidFill>
              </a:rPr>
              <a:t>National Education Policy (NEP) 2009  has ECE conceptualized as</a:t>
            </a:r>
          </a:p>
          <a:p>
            <a:pPr eaLnBrk="1" hangingPunct="1">
              <a:defRPr/>
            </a:pPr>
            <a:r>
              <a:rPr lang="en-US" sz="2000" b="1" dirty="0" smtClean="0">
                <a:solidFill>
                  <a:srgbClr val="0070C0"/>
                </a:solidFill>
              </a:rPr>
              <a:t>‘broadening the base’ of learning – </a:t>
            </a:r>
            <a:r>
              <a:rPr lang="en-US" sz="2000" b="1" i="1" u="sng" dirty="0" smtClean="0">
                <a:solidFill>
                  <a:srgbClr val="0070C0"/>
                </a:solidFill>
              </a:rPr>
              <a:t>0-8 is not a focus currently</a:t>
            </a:r>
          </a:p>
          <a:p>
            <a:pPr eaLnBrk="1" hangingPunct="1">
              <a:defRPr/>
            </a:pPr>
            <a:endParaRPr lang="en-US" sz="900" b="1" dirty="0" smtClean="0">
              <a:solidFill>
                <a:srgbClr val="0070C0"/>
              </a:solidFill>
            </a:endParaRPr>
          </a:p>
          <a:p>
            <a:pPr eaLnBrk="1" hangingPunct="1">
              <a:defRPr/>
            </a:pPr>
            <a:r>
              <a:rPr lang="en-US" sz="2000" b="1" dirty="0" smtClean="0">
                <a:solidFill>
                  <a:srgbClr val="0070C0"/>
                </a:solidFill>
              </a:rPr>
              <a:t>NEP 2009 earmarked ECE as a 2 year focus for 3-5 year olds with</a:t>
            </a:r>
          </a:p>
          <a:p>
            <a:pPr eaLnBrk="1" hangingPunct="1">
              <a:defRPr/>
            </a:pPr>
            <a:r>
              <a:rPr lang="en-US" sz="2000" b="1" dirty="0" smtClean="0">
                <a:solidFill>
                  <a:srgbClr val="0070C0"/>
                </a:solidFill>
              </a:rPr>
              <a:t>commitment for one year of ECE experience in public sector schools</a:t>
            </a:r>
          </a:p>
          <a:p>
            <a:pPr eaLnBrk="1" hangingPunct="1">
              <a:defRPr/>
            </a:pPr>
            <a:r>
              <a:rPr lang="en-US" sz="2000" b="1" dirty="0" smtClean="0">
                <a:solidFill>
                  <a:srgbClr val="0070C0"/>
                </a:solidFill>
              </a:rPr>
              <a:t>– Of 5 ECE Policy Actions - 3 are about Quality (pp.35-36) </a:t>
            </a:r>
          </a:p>
          <a:p>
            <a:pPr eaLnBrk="1" hangingPunct="1">
              <a:defRPr/>
            </a:pPr>
            <a:endParaRPr lang="en-US" sz="900" b="1" dirty="0" smtClean="0">
              <a:solidFill>
                <a:srgbClr val="0070C0"/>
              </a:solidFill>
            </a:endParaRPr>
          </a:p>
          <a:p>
            <a:pPr eaLnBrk="1" hangingPunct="1">
              <a:defRPr/>
            </a:pPr>
            <a:r>
              <a:rPr lang="en-US" sz="2000" b="1" dirty="0" smtClean="0">
                <a:solidFill>
                  <a:srgbClr val="0070C0"/>
                </a:solidFill>
              </a:rPr>
              <a:t>National Plan of Action (NPA) for EFA 2002-2015 – ECE as Third Pillar</a:t>
            </a:r>
          </a:p>
          <a:p>
            <a:pPr eaLnBrk="1" hangingPunct="1">
              <a:defRPr/>
            </a:pPr>
            <a:r>
              <a:rPr lang="en-US" sz="2000" b="1" dirty="0" smtClean="0">
                <a:solidFill>
                  <a:srgbClr val="0070C0"/>
                </a:solidFill>
              </a:rPr>
              <a:t>after UPE &amp; Literacy (targeting access to 50% children)</a:t>
            </a:r>
          </a:p>
          <a:p>
            <a:pPr eaLnBrk="1" hangingPunct="1">
              <a:defRPr/>
            </a:pPr>
            <a:endParaRPr lang="en-US" sz="1050" b="1" dirty="0" smtClean="0">
              <a:solidFill>
                <a:srgbClr val="0070C0"/>
              </a:solidFill>
            </a:endParaRPr>
          </a:p>
          <a:p>
            <a:pPr eaLnBrk="1" hangingPunct="1">
              <a:defRPr/>
            </a:pPr>
            <a:r>
              <a:rPr lang="en-US" sz="2000" b="1" dirty="0" smtClean="0">
                <a:solidFill>
                  <a:srgbClr val="0070C0"/>
                </a:solidFill>
              </a:rPr>
              <a:t>After the 18</a:t>
            </a:r>
            <a:r>
              <a:rPr lang="en-US" sz="2000" b="1" baseline="30000" dirty="0" smtClean="0">
                <a:solidFill>
                  <a:srgbClr val="0070C0"/>
                </a:solidFill>
              </a:rPr>
              <a:t>th</a:t>
            </a:r>
            <a:r>
              <a:rPr lang="en-US" sz="2000" b="1" dirty="0" smtClean="0">
                <a:solidFill>
                  <a:srgbClr val="0070C0"/>
                </a:solidFill>
              </a:rPr>
              <a:t> Amendment in 2010 Education devolved completely to </a:t>
            </a:r>
          </a:p>
          <a:p>
            <a:pPr eaLnBrk="1" hangingPunct="1">
              <a:defRPr/>
            </a:pPr>
            <a:r>
              <a:rPr lang="en-US" sz="2000" b="1" dirty="0" smtClean="0">
                <a:solidFill>
                  <a:srgbClr val="0070C0"/>
                </a:solidFill>
              </a:rPr>
              <a:t>the provinces – each province committed to NEP 2009-incl. 25 A RTE  </a:t>
            </a:r>
          </a:p>
          <a:p>
            <a:pPr eaLnBrk="1" hangingPunct="1">
              <a:defRPr/>
            </a:pPr>
            <a:endParaRPr lang="en-US" sz="1050" b="1" dirty="0" smtClean="0">
              <a:solidFill>
                <a:srgbClr val="0070C0"/>
              </a:solidFill>
            </a:endParaRPr>
          </a:p>
          <a:p>
            <a:pPr eaLnBrk="1" hangingPunct="1">
              <a:defRPr/>
            </a:pPr>
            <a:r>
              <a:rPr lang="en-US" sz="2000" b="1" dirty="0" smtClean="0">
                <a:solidFill>
                  <a:srgbClr val="0070C0"/>
                </a:solidFill>
              </a:rPr>
              <a:t>Provincial  Sector Plans almost in place; all include ECE as a focus </a:t>
            </a:r>
          </a:p>
          <a:p>
            <a:pPr eaLnBrk="1" hangingPunct="1">
              <a:defRPr/>
            </a:pPr>
            <a:r>
              <a:rPr lang="en-US" sz="2000" b="1" dirty="0" smtClean="0">
                <a:solidFill>
                  <a:srgbClr val="0070C0"/>
                </a:solidFill>
              </a:rPr>
              <a:t>area supported by GPE in 2 provinces; a scaling up strategy 2015++    </a:t>
            </a:r>
          </a:p>
          <a:p>
            <a:pPr eaLnBrk="1" hangingPunct="1">
              <a:defRPr/>
            </a:pPr>
            <a:r>
              <a:rPr lang="en-US" sz="2000" b="1" dirty="0" err="1" smtClean="0">
                <a:solidFill>
                  <a:srgbClr val="0070C0"/>
                </a:solidFill>
              </a:rPr>
              <a:t>Balochistan</a:t>
            </a:r>
            <a:r>
              <a:rPr lang="en-US" sz="2000" b="1" dirty="0" smtClean="0">
                <a:solidFill>
                  <a:srgbClr val="0070C0"/>
                </a:solidFill>
              </a:rPr>
              <a:t>  has a Provincial ECE Plan 2011-2015 for 100% coverage </a:t>
            </a:r>
          </a:p>
          <a:p>
            <a:pPr eaLnBrk="1" hangingPunct="1">
              <a:defRPr/>
            </a:pPr>
            <a:r>
              <a:rPr lang="en-US" sz="2000" b="1" dirty="0" smtClean="0">
                <a:solidFill>
                  <a:srgbClr val="0070C0"/>
                </a:solidFill>
              </a:rPr>
              <a:t>Khyber </a:t>
            </a:r>
            <a:r>
              <a:rPr lang="en-US" sz="2000" b="1" dirty="0" err="1" smtClean="0">
                <a:solidFill>
                  <a:srgbClr val="0070C0"/>
                </a:solidFill>
              </a:rPr>
              <a:t>Pakhtoonkhwa</a:t>
            </a:r>
            <a:r>
              <a:rPr lang="en-US" sz="2000" b="1" dirty="0" smtClean="0">
                <a:solidFill>
                  <a:srgbClr val="0070C0"/>
                </a:solidFill>
              </a:rPr>
              <a:t>  approved 2 year ECE 4-5 yrs in sector plan    </a:t>
            </a:r>
            <a:r>
              <a:rPr lang="en-US" sz="1800" dirty="0" smtClean="0">
                <a:solidFill>
                  <a:srgbClr val="0070C0"/>
                </a:solidFill>
              </a:rPr>
              <a:t>  </a:t>
            </a:r>
          </a:p>
        </p:txBody>
      </p:sp>
      <p:sp>
        <p:nvSpPr>
          <p:cNvPr id="8195" name="TextBox 3"/>
          <p:cNvSpPr txBox="1">
            <a:spLocks noChangeArrowheads="1"/>
          </p:cNvSpPr>
          <p:nvPr/>
        </p:nvSpPr>
        <p:spPr bwMode="auto">
          <a:xfrm>
            <a:off x="395288" y="228600"/>
            <a:ext cx="8424862"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itchFamily="34" charset="0"/>
                <a:ea typeface="MS PGothic" pitchFamily="34" charset="-128"/>
              </a:defRPr>
            </a:lvl1pPr>
            <a:lvl2pPr marL="742950" indent="-285750">
              <a:defRPr sz="2400">
                <a:solidFill>
                  <a:schemeClr val="tx1"/>
                </a:solidFill>
                <a:latin typeface="Arial" pitchFamily="34" charset="0"/>
                <a:ea typeface="MS PGothic" pitchFamily="34" charset="-128"/>
              </a:defRPr>
            </a:lvl2pPr>
            <a:lvl3pPr marL="1143000" indent="-228600">
              <a:defRPr sz="2400">
                <a:solidFill>
                  <a:schemeClr val="tx1"/>
                </a:solidFill>
                <a:latin typeface="Arial" pitchFamily="34" charset="0"/>
                <a:ea typeface="MS PGothic" pitchFamily="34" charset="-128"/>
              </a:defRPr>
            </a:lvl3pPr>
            <a:lvl4pPr marL="1600200" indent="-228600">
              <a:defRPr sz="2400">
                <a:solidFill>
                  <a:schemeClr val="tx1"/>
                </a:solidFill>
                <a:latin typeface="Arial" pitchFamily="34" charset="0"/>
                <a:ea typeface="MS PGothic" pitchFamily="34" charset="-128"/>
              </a:defRPr>
            </a:lvl4pPr>
            <a:lvl5pPr marL="2057400" indent="-228600">
              <a:defRPr sz="2400">
                <a:solidFill>
                  <a:schemeClr val="tx1"/>
                </a:solidFill>
                <a:latin typeface="Arial"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MS PGothic" pitchFamily="34" charset="-128"/>
              </a:defRPr>
            </a:lvl9pPr>
          </a:lstStyle>
          <a:p>
            <a:r>
              <a:rPr lang="en-US" sz="3200" b="1">
                <a:solidFill>
                  <a:schemeClr val="bg1"/>
                </a:solidFill>
              </a:rPr>
              <a:t>National Policy and Sector Plans For ECE  </a:t>
            </a:r>
          </a:p>
        </p:txBody>
      </p:sp>
    </p:spTree>
  </p:cSld>
  <p:clrMapOvr>
    <a:masterClrMapping/>
  </p:clrMapOvr>
  <p:transition>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title"/>
          </p:nvPr>
        </p:nvSpPr>
        <p:spPr>
          <a:xfrm>
            <a:off x="457200" y="0"/>
            <a:ext cx="7772400" cy="914400"/>
          </a:xfrm>
        </p:spPr>
        <p:txBody>
          <a:bodyPr/>
          <a:lstStyle/>
          <a:p>
            <a:pPr algn="ctr"/>
            <a:r>
              <a:rPr lang="en-US" smtClean="0"/>
              <a:t>Quality  - Excellent National Curriculum &amp; Standards - </a:t>
            </a:r>
          </a:p>
        </p:txBody>
      </p:sp>
      <p:sp>
        <p:nvSpPr>
          <p:cNvPr id="9219" name="Content Placeholder 2"/>
          <p:cNvSpPr>
            <a:spLocks noGrp="1"/>
          </p:cNvSpPr>
          <p:nvPr>
            <p:ph sz="half" idx="1"/>
          </p:nvPr>
        </p:nvSpPr>
        <p:spPr>
          <a:xfrm>
            <a:off x="323850" y="1196975"/>
            <a:ext cx="5486400" cy="5661025"/>
          </a:xfrm>
        </p:spPr>
        <p:txBody>
          <a:bodyPr/>
          <a:lstStyle/>
          <a:p>
            <a:pPr marL="0" indent="0"/>
            <a:r>
              <a:rPr lang="en-US" sz="2000" b="1" smtClean="0">
                <a:solidFill>
                  <a:srgbClr val="0070C0"/>
                </a:solidFill>
              </a:rPr>
              <a:t>ECE National Curriculum 2007 – a comprehensive holistic document developed with best practitioners in the country (upgraded the 2002 document) </a:t>
            </a:r>
          </a:p>
          <a:p>
            <a:pPr marL="0" indent="0"/>
            <a:endParaRPr lang="en-US" sz="1100" b="1" smtClean="0">
              <a:solidFill>
                <a:srgbClr val="0070C0"/>
              </a:solidFill>
            </a:endParaRPr>
          </a:p>
          <a:p>
            <a:pPr marL="0" indent="0"/>
            <a:r>
              <a:rPr lang="en-US" sz="2000" b="1" smtClean="0">
                <a:solidFill>
                  <a:srgbClr val="0070C0"/>
                </a:solidFill>
              </a:rPr>
              <a:t>Early Learning Development Standards (ELDS) 2009</a:t>
            </a:r>
          </a:p>
          <a:p>
            <a:pPr marL="0" indent="0"/>
            <a:endParaRPr lang="en-US" sz="1400" b="1" smtClean="0">
              <a:solidFill>
                <a:srgbClr val="0070C0"/>
              </a:solidFill>
            </a:endParaRPr>
          </a:p>
          <a:p>
            <a:pPr marL="0" indent="0"/>
            <a:r>
              <a:rPr lang="en-US" sz="2000" b="1" smtClean="0">
                <a:solidFill>
                  <a:srgbClr val="0070C0"/>
                </a:solidFill>
              </a:rPr>
              <a:t>In 2012 consultations on Learning Metrics for Early Years – 7 Domains   </a:t>
            </a:r>
          </a:p>
          <a:p>
            <a:pPr marL="0" indent="0"/>
            <a:endParaRPr lang="en-US" sz="1600" b="1" smtClean="0">
              <a:solidFill>
                <a:srgbClr val="0070C0"/>
              </a:solidFill>
            </a:endParaRPr>
          </a:p>
          <a:p>
            <a:pPr marL="0" indent="0"/>
            <a:r>
              <a:rPr lang="en-US" sz="2000" b="1" smtClean="0">
                <a:solidFill>
                  <a:srgbClr val="0070C0"/>
                </a:solidFill>
              </a:rPr>
              <a:t>Training modules and learning materials for ECE in all provinces: innovative programs by CSOs, INGOs &amp; donors  </a:t>
            </a:r>
          </a:p>
          <a:p>
            <a:pPr marL="0" indent="0"/>
            <a:endParaRPr lang="en-US" sz="1800" b="1" smtClean="0">
              <a:solidFill>
                <a:srgbClr val="0070C0"/>
              </a:solidFill>
            </a:endParaRPr>
          </a:p>
          <a:p>
            <a:pPr marL="0" indent="0"/>
            <a:r>
              <a:rPr lang="en-US" sz="2000" b="1" smtClean="0">
                <a:solidFill>
                  <a:srgbClr val="0070C0"/>
                </a:solidFill>
              </a:rPr>
              <a:t>Textbooks/materials can be produced by multiple providers through open advertisement   -  space for innovation </a:t>
            </a:r>
          </a:p>
          <a:p>
            <a:pPr marL="0" indent="0"/>
            <a:endParaRPr lang="en-US" smtClean="0">
              <a:solidFill>
                <a:schemeClr val="bg1"/>
              </a:solidFill>
            </a:endParaRPr>
          </a:p>
          <a:p>
            <a:pPr marL="0" indent="0"/>
            <a:endParaRPr lang="en-US" smtClean="0">
              <a:solidFill>
                <a:schemeClr val="bg1"/>
              </a:solidFill>
            </a:endParaRPr>
          </a:p>
          <a:p>
            <a:pPr marL="0" indent="0"/>
            <a:endParaRPr lang="en-US" smtClean="0"/>
          </a:p>
        </p:txBody>
      </p:sp>
      <p:pic>
        <p:nvPicPr>
          <p:cNvPr id="5" name="Picture 10" descr="title curriculum 2"/>
          <p:cNvPicPr>
            <a:picLocks noGrp="1" noChangeAspect="1" noChangeArrowheads="1"/>
          </p:cNvPicPr>
          <p:nvPr>
            <p:ph sz="half" idx="2"/>
          </p:nvPr>
        </p:nvPicPr>
        <p:blipFill>
          <a:blip r:embed="rId2">
            <a:extLst>
              <a:ext uri="{28A0092B-C50C-407E-A947-70E740481C1C}">
                <a14:useLocalDpi xmlns:a14="http://schemas.microsoft.com/office/drawing/2010/main"/>
              </a:ext>
            </a:extLst>
          </a:blip>
          <a:srcRect/>
          <a:stretch>
            <a:fillRect/>
          </a:stretch>
        </p:blipFill>
        <p:spPr>
          <a:xfrm>
            <a:off x="6324600" y="1371600"/>
            <a:ext cx="2514600" cy="2895600"/>
          </a:xfrm>
          <a:noFill/>
        </p:spPr>
      </p:pic>
      <p:pic>
        <p:nvPicPr>
          <p:cNvPr id="9221" name="Picture 3" descr="PC170054"/>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6105525" y="4343400"/>
            <a:ext cx="3038475" cy="227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in)">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title"/>
          </p:nvPr>
        </p:nvSpPr>
        <p:spPr>
          <a:xfrm>
            <a:off x="457200" y="304800"/>
            <a:ext cx="8362950" cy="609600"/>
          </a:xfrm>
        </p:spPr>
        <p:txBody>
          <a:bodyPr/>
          <a:lstStyle/>
          <a:p>
            <a:r>
              <a:rPr lang="en-US" smtClean="0"/>
              <a:t>ECCE /ECD Building the Argument/Momentum</a:t>
            </a:r>
          </a:p>
        </p:txBody>
      </p:sp>
      <p:sp>
        <p:nvSpPr>
          <p:cNvPr id="10243" name="Content Placeholder 2"/>
          <p:cNvSpPr>
            <a:spLocks noGrp="1"/>
          </p:cNvSpPr>
          <p:nvPr>
            <p:ph idx="1"/>
          </p:nvPr>
        </p:nvSpPr>
        <p:spPr>
          <a:xfrm>
            <a:off x="323850" y="1268413"/>
            <a:ext cx="8351838" cy="5445125"/>
          </a:xfrm>
        </p:spPr>
        <p:txBody>
          <a:bodyPr/>
          <a:lstStyle/>
          <a:p>
            <a:pPr eaLnBrk="1" hangingPunct="1">
              <a:buFontTx/>
              <a:buChar char="•"/>
            </a:pPr>
            <a:r>
              <a:rPr lang="en-US" sz="2800" smtClean="0">
                <a:solidFill>
                  <a:srgbClr val="0070C0"/>
                </a:solidFill>
              </a:rPr>
              <a:t>1990 –1999 - high stakes for ECCE -Jomtien to  MRI/PET scans- brain sciences  research</a:t>
            </a:r>
          </a:p>
          <a:p>
            <a:pPr eaLnBrk="1" hangingPunct="1"/>
            <a:r>
              <a:rPr lang="en-US" sz="2800" smtClean="0">
                <a:solidFill>
                  <a:srgbClr val="0070C0"/>
                </a:solidFill>
              </a:rPr>
              <a:t>    </a:t>
            </a:r>
          </a:p>
          <a:p>
            <a:pPr eaLnBrk="1" hangingPunct="1">
              <a:buFontTx/>
              <a:buChar char="•"/>
            </a:pPr>
            <a:r>
              <a:rPr lang="en-US" sz="2800" smtClean="0">
                <a:solidFill>
                  <a:srgbClr val="0070C0"/>
                </a:solidFill>
              </a:rPr>
              <a:t>2000- 2010-  Dakar to Moscow : Deepening  evidence for ECCE; integrating ECCE in policies  </a:t>
            </a:r>
          </a:p>
          <a:p>
            <a:pPr eaLnBrk="1" hangingPunct="1">
              <a:buFontTx/>
              <a:buChar char="•"/>
            </a:pPr>
            <a:endParaRPr lang="en-US" sz="2800" smtClean="0">
              <a:solidFill>
                <a:srgbClr val="0070C0"/>
              </a:solidFill>
            </a:endParaRPr>
          </a:p>
          <a:p>
            <a:pPr eaLnBrk="1" hangingPunct="1">
              <a:buFontTx/>
              <a:buChar char="•"/>
            </a:pPr>
            <a:r>
              <a:rPr lang="en-US" sz="2800" smtClean="0">
                <a:solidFill>
                  <a:srgbClr val="0070C0"/>
                </a:solidFill>
              </a:rPr>
              <a:t>2011-onwards: Broadening the scope, ownership;  rigor of measurement, across sectors   learning goals for ECCE:  national, regional and international levels – groups :  ARNEC, INEE, GPE, GEFI, LMFT,ASER, SAARC  - ECCE as  learning transitions </a:t>
            </a:r>
          </a:p>
          <a:p>
            <a:endParaRPr lang="en-US" sz="2800" smtClean="0"/>
          </a:p>
        </p:txBody>
      </p:sp>
      <p:sp>
        <p:nvSpPr>
          <p:cNvPr id="10244" name="Slide Number Placeholder 3"/>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itchFamily="34" charset="0"/>
                <a:ea typeface="MS PGothic" pitchFamily="34" charset="-128"/>
              </a:defRPr>
            </a:lvl1pPr>
            <a:lvl2pPr marL="742950" indent="-285750">
              <a:defRPr sz="2400">
                <a:solidFill>
                  <a:schemeClr val="tx1"/>
                </a:solidFill>
                <a:latin typeface="Arial" pitchFamily="34" charset="0"/>
                <a:ea typeface="MS PGothic" pitchFamily="34" charset="-128"/>
              </a:defRPr>
            </a:lvl2pPr>
            <a:lvl3pPr marL="1143000" indent="-228600">
              <a:defRPr sz="2400">
                <a:solidFill>
                  <a:schemeClr val="tx1"/>
                </a:solidFill>
                <a:latin typeface="Arial" pitchFamily="34" charset="0"/>
                <a:ea typeface="MS PGothic" pitchFamily="34" charset="-128"/>
              </a:defRPr>
            </a:lvl3pPr>
            <a:lvl4pPr marL="1600200" indent="-228600">
              <a:defRPr sz="2400">
                <a:solidFill>
                  <a:schemeClr val="tx1"/>
                </a:solidFill>
                <a:latin typeface="Arial" pitchFamily="34" charset="0"/>
                <a:ea typeface="MS PGothic" pitchFamily="34" charset="-128"/>
              </a:defRPr>
            </a:lvl4pPr>
            <a:lvl5pPr marL="2057400" indent="-228600">
              <a:defRPr sz="2400">
                <a:solidFill>
                  <a:schemeClr val="tx1"/>
                </a:solidFill>
                <a:latin typeface="Arial"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MS PGothic" pitchFamily="34" charset="-128"/>
              </a:defRPr>
            </a:lvl9pPr>
          </a:lstStyle>
          <a:p>
            <a:fld id="{016793AA-4725-4597-906E-2232DAE5165F}" type="slidenum">
              <a:rPr lang="en-US" sz="1400" smtClean="0"/>
              <a:pPr/>
              <a:t>6</a:t>
            </a:fld>
            <a:endParaRPr lang="en-US" sz="1400" smtClean="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0" y="0"/>
            <a:ext cx="9144000" cy="1143000"/>
          </a:xfrm>
          <a:prstGeom prst="rect">
            <a:avLst/>
          </a:prstGeom>
          <a:solidFill>
            <a:srgbClr val="0092D2"/>
          </a:solidFill>
        </p:spPr>
        <p:txBody>
          <a:bodyPr anchor="ctr">
            <a:normAutofit/>
          </a:bodyPr>
          <a:lstStyle/>
          <a:p>
            <a:pPr fontAlgn="auto">
              <a:spcAft>
                <a:spcPts val="0"/>
              </a:spcAft>
              <a:defRPr/>
            </a:pPr>
            <a:r>
              <a:rPr lang="en-US" sz="2800" b="1" dirty="0">
                <a:ln w="900" cmpd="sng">
                  <a:solidFill>
                    <a:schemeClr val="accent1">
                      <a:satMod val="190000"/>
                      <a:alpha val="55000"/>
                    </a:schemeClr>
                  </a:solidFill>
                  <a:prstDash val="solid"/>
                </a:ln>
                <a:solidFill>
                  <a:schemeClr val="bg1"/>
                </a:solidFill>
                <a:effectLst>
                  <a:innerShdw blurRad="101600" dist="76200" dir="5400000">
                    <a:schemeClr val="accent1">
                      <a:satMod val="190000"/>
                      <a:tint val="100000"/>
                      <a:alpha val="74000"/>
                    </a:schemeClr>
                  </a:innerShdw>
                </a:effectLst>
                <a:latin typeface="+mj-lt"/>
                <a:ea typeface="+mj-ea"/>
                <a:cs typeface="+mj-cs"/>
              </a:rPr>
              <a:t>Early Childhood -  A lifelong investment for society </a:t>
            </a:r>
          </a:p>
        </p:txBody>
      </p:sp>
      <p:sp>
        <p:nvSpPr>
          <p:cNvPr id="5" name="Content Placeholder 2"/>
          <p:cNvSpPr txBox="1">
            <a:spLocks/>
          </p:cNvSpPr>
          <p:nvPr/>
        </p:nvSpPr>
        <p:spPr>
          <a:xfrm>
            <a:off x="0" y="1196975"/>
            <a:ext cx="9144000" cy="2447925"/>
          </a:xfrm>
          <a:prstGeom prst="rect">
            <a:avLst/>
          </a:prstGeom>
          <a:solidFill>
            <a:srgbClr val="CCFF99">
              <a:alpha val="62000"/>
            </a:srgbClr>
          </a:solidFill>
        </p:spPr>
        <p:txBody>
          <a:bodyPr>
            <a:normAutofit/>
          </a:bodyPr>
          <a:lstStyle/>
          <a:p>
            <a:pPr marL="342900" indent="-342900" algn="just" fontAlgn="auto">
              <a:spcBef>
                <a:spcPct val="20000"/>
              </a:spcBef>
              <a:spcAft>
                <a:spcPts val="0"/>
              </a:spcAft>
              <a:buFont typeface="Arial" pitchFamily="34" charset="0"/>
              <a:buChar char="•"/>
              <a:defRPr/>
            </a:pPr>
            <a:r>
              <a:rPr lang="en-US" sz="2800" dirty="0">
                <a:latin typeface="+mn-lt"/>
              </a:rPr>
              <a:t>Early childhood 0-8 – creating equity for the child families and society – a contested terrain – yet synergistic: nexus of all MDGs -  poverty, maternal and child health, education, gender equality, environmental sustainability &amp; partnerships  </a:t>
            </a:r>
          </a:p>
        </p:txBody>
      </p:sp>
      <p:pic>
        <p:nvPicPr>
          <p:cNvPr id="11268" name="Picture 5" descr="CartoonKids.jpg"/>
          <p:cNvPicPr>
            <a:picLocks noChangeAspect="1"/>
          </p:cNvPicPr>
          <p:nvPr/>
        </p:nvPicPr>
        <p:blipFill>
          <a:blip r:embed="rId3">
            <a:extLst>
              <a:ext uri="{28A0092B-C50C-407E-A947-70E740481C1C}">
                <a14:useLocalDpi xmlns:a14="http://schemas.microsoft.com/office/drawing/2010/main"/>
              </a:ext>
            </a:extLst>
          </a:blip>
          <a:srcRect/>
          <a:stretch>
            <a:fillRect/>
          </a:stretch>
        </p:blipFill>
        <p:spPr bwMode="auto">
          <a:xfrm>
            <a:off x="4953000" y="3500438"/>
            <a:ext cx="4191000" cy="3357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p:cNvSpPr/>
          <p:nvPr/>
        </p:nvSpPr>
        <p:spPr>
          <a:xfrm>
            <a:off x="0" y="3501008"/>
            <a:ext cx="4953000" cy="3356992"/>
          </a:xfrm>
          <a:prstGeom prst="rect">
            <a:avLst/>
          </a:prstGeom>
        </p:spPr>
        <p:style>
          <a:lnRef idx="3">
            <a:schemeClr val="lt1"/>
          </a:lnRef>
          <a:fillRef idx="1">
            <a:schemeClr val="accent2"/>
          </a:fillRef>
          <a:effectRef idx="1">
            <a:schemeClr val="accent2"/>
          </a:effectRef>
          <a:fontRef idx="minor">
            <a:schemeClr val="lt1"/>
          </a:fontRef>
        </p:style>
        <p:txBody>
          <a:bodyPr anchor="ctr"/>
          <a:lstStyle/>
          <a:p>
            <a:pPr algn="just" fontAlgn="auto">
              <a:spcBef>
                <a:spcPts val="0"/>
              </a:spcBef>
              <a:spcAft>
                <a:spcPts val="0"/>
              </a:spcAft>
              <a:defRPr/>
            </a:pPr>
            <a:r>
              <a:rPr lang="en-US" dirty="0">
                <a:ln w="18415" cmpd="sng">
                  <a:solidFill>
                    <a:srgbClr val="FFFFFF"/>
                  </a:solidFill>
                  <a:prstDash val="solid"/>
                </a:ln>
                <a:solidFill>
                  <a:srgbClr val="FFFFFF"/>
                </a:solidFill>
                <a:effectLst>
                  <a:outerShdw blurRad="63500" dir="3600000" algn="tl" rotWithShape="0">
                    <a:srgbClr val="000000">
                      <a:alpha val="70000"/>
                    </a:srgbClr>
                  </a:outerShdw>
                </a:effectLst>
              </a:rPr>
              <a:t>Children are born ready to learn. They cultivate 85 percent of their intellect, personality and skills by age five. The first months and years of life set the stage for lifelong development. </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Content Placeholder 5" descr="1196670926s83wsB.jpg"/>
          <p:cNvPicPr>
            <a:picLocks noChangeAspect="1"/>
          </p:cNvPicPr>
          <p:nvPr/>
        </p:nvPicPr>
        <p:blipFill>
          <a:blip r:embed="rId2">
            <a:lum bright="70000" contrast="-70000"/>
            <a:extLst>
              <a:ext uri="{28A0092B-C50C-407E-A947-70E740481C1C}">
                <a14:useLocalDpi xmlns:a14="http://schemas.microsoft.com/office/drawing/2010/main"/>
              </a:ext>
            </a:extLst>
          </a:blip>
          <a:srcRect/>
          <a:stretch>
            <a:fillRect/>
          </a:stretch>
        </p:blipFill>
        <p:spPr bwMode="auto">
          <a:xfrm>
            <a:off x="0" y="2133600"/>
            <a:ext cx="9109075" cy="4679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1" name="Title 1"/>
          <p:cNvSpPr>
            <a:spLocks noGrp="1"/>
          </p:cNvSpPr>
          <p:nvPr>
            <p:ph type="title"/>
          </p:nvPr>
        </p:nvSpPr>
        <p:spPr>
          <a:xfrm>
            <a:off x="457200" y="304800"/>
            <a:ext cx="8362950" cy="609600"/>
          </a:xfrm>
        </p:spPr>
        <p:txBody>
          <a:bodyPr/>
          <a:lstStyle/>
          <a:p>
            <a:r>
              <a:rPr lang="en-US" smtClean="0"/>
              <a:t>Early Childhood Development &amp; Emergencies  </a:t>
            </a:r>
          </a:p>
        </p:txBody>
      </p:sp>
      <p:sp>
        <p:nvSpPr>
          <p:cNvPr id="12292" name="Slide Number Placeholder 3"/>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itchFamily="34" charset="0"/>
                <a:ea typeface="MS PGothic" pitchFamily="34" charset="-128"/>
              </a:defRPr>
            </a:lvl1pPr>
            <a:lvl2pPr marL="742950" indent="-285750">
              <a:defRPr sz="2400">
                <a:solidFill>
                  <a:schemeClr val="tx1"/>
                </a:solidFill>
                <a:latin typeface="Arial" pitchFamily="34" charset="0"/>
                <a:ea typeface="MS PGothic" pitchFamily="34" charset="-128"/>
              </a:defRPr>
            </a:lvl2pPr>
            <a:lvl3pPr marL="1143000" indent="-228600">
              <a:defRPr sz="2400">
                <a:solidFill>
                  <a:schemeClr val="tx1"/>
                </a:solidFill>
                <a:latin typeface="Arial" pitchFamily="34" charset="0"/>
                <a:ea typeface="MS PGothic" pitchFamily="34" charset="-128"/>
              </a:defRPr>
            </a:lvl3pPr>
            <a:lvl4pPr marL="1600200" indent="-228600">
              <a:defRPr sz="2400">
                <a:solidFill>
                  <a:schemeClr val="tx1"/>
                </a:solidFill>
                <a:latin typeface="Arial" pitchFamily="34" charset="0"/>
                <a:ea typeface="MS PGothic" pitchFamily="34" charset="-128"/>
              </a:defRPr>
            </a:lvl4pPr>
            <a:lvl5pPr marL="2057400" indent="-228600">
              <a:defRPr sz="2400">
                <a:solidFill>
                  <a:schemeClr val="tx1"/>
                </a:solidFill>
                <a:latin typeface="Arial"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MS PGothic" pitchFamily="34" charset="-128"/>
              </a:defRPr>
            </a:lvl9pPr>
          </a:lstStyle>
          <a:p>
            <a:fld id="{0D4B9D2B-6409-4D66-98FA-4CE8D6FF6ED9}" type="slidenum">
              <a:rPr lang="en-US" sz="1400" smtClean="0"/>
              <a:pPr/>
              <a:t>8</a:t>
            </a:fld>
            <a:endParaRPr lang="en-US" sz="1400" smtClean="0"/>
          </a:p>
        </p:txBody>
      </p:sp>
      <p:sp>
        <p:nvSpPr>
          <p:cNvPr id="15365" name="TextBox 5"/>
          <p:cNvSpPr txBox="1">
            <a:spLocks noChangeArrowheads="1"/>
          </p:cNvSpPr>
          <p:nvPr/>
        </p:nvSpPr>
        <p:spPr bwMode="auto">
          <a:xfrm>
            <a:off x="0" y="1196975"/>
            <a:ext cx="6588125" cy="7456488"/>
          </a:xfrm>
          <a:prstGeom prst="rect">
            <a:avLst/>
          </a:prstGeom>
          <a:noFill/>
          <a:ln w="9525">
            <a:noFill/>
            <a:miter lim="800000"/>
            <a:headEnd/>
            <a:tailEnd/>
          </a:ln>
        </p:spPr>
        <p:txBody>
          <a:bodyPr>
            <a:spAutoFit/>
          </a:bodyPr>
          <a:lstStyle/>
          <a:p>
            <a:pPr>
              <a:defRPr/>
            </a:pPr>
            <a:r>
              <a:rPr lang="en-US" sz="2000" dirty="0"/>
              <a:t>Widespread emergencies in Pakistan since 2005 </a:t>
            </a:r>
          </a:p>
          <a:p>
            <a:pPr>
              <a:defRPr/>
            </a:pPr>
            <a:r>
              <a:rPr lang="en-US" sz="2000" dirty="0"/>
              <a:t>– Natural disasters, conflicts &amp; displacements – 30 -40 million affected since 2005 </a:t>
            </a:r>
          </a:p>
          <a:p>
            <a:pPr>
              <a:defRPr/>
            </a:pPr>
            <a:r>
              <a:rPr lang="en-US" sz="2000" dirty="0"/>
              <a:t> </a:t>
            </a:r>
          </a:p>
          <a:p>
            <a:pPr>
              <a:defRPr/>
            </a:pPr>
            <a:r>
              <a:rPr lang="en-US" sz="2000" dirty="0"/>
              <a:t>ITA works in emergencies only if support </a:t>
            </a:r>
          </a:p>
          <a:p>
            <a:pPr>
              <a:defRPr/>
            </a:pPr>
            <a:r>
              <a:rPr lang="en-US" sz="2000" dirty="0"/>
              <a:t>extends beyond emergencies minimum 3 years</a:t>
            </a:r>
          </a:p>
          <a:p>
            <a:pPr>
              <a:defRPr/>
            </a:pPr>
            <a:endParaRPr lang="en-US" sz="1050" dirty="0"/>
          </a:p>
          <a:p>
            <a:pPr>
              <a:defRPr/>
            </a:pPr>
            <a:r>
              <a:rPr lang="en-US" sz="2000" dirty="0"/>
              <a:t>ECD (0-5/8) conceived originally in 2009 </a:t>
            </a:r>
            <a:r>
              <a:rPr lang="en-US" sz="2000" dirty="0" err="1"/>
              <a:t>Swabi</a:t>
            </a:r>
            <a:r>
              <a:rPr lang="en-US" sz="2000" dirty="0"/>
              <a:t> camps for the displaced mothers/children during conflict as a multi-</a:t>
            </a:r>
            <a:r>
              <a:rPr lang="en-US" sz="2000" dirty="0" err="1"/>
              <a:t>sectoral</a:t>
            </a:r>
            <a:r>
              <a:rPr lang="en-US" sz="2000" dirty="0"/>
              <a:t> program (pre – primary and post primary)    </a:t>
            </a:r>
          </a:p>
          <a:p>
            <a:pPr>
              <a:defRPr/>
            </a:pPr>
            <a:endParaRPr lang="en-US" sz="1200" dirty="0"/>
          </a:p>
          <a:p>
            <a:pPr>
              <a:defRPr/>
            </a:pPr>
            <a:r>
              <a:rPr lang="en-US" sz="2000" dirty="0"/>
              <a:t>Aftermath of 2010 floods ECD  - ITA designed a comprehensive multi-</a:t>
            </a:r>
            <a:r>
              <a:rPr lang="en-US" sz="2000" dirty="0" err="1"/>
              <a:t>sectoral</a:t>
            </a:r>
            <a:r>
              <a:rPr lang="en-US" sz="2000" dirty="0"/>
              <a:t> community based program informed by ASER 2010 results – (low access/low learning) – catering to 0-5 year olds and their guardians </a:t>
            </a:r>
          </a:p>
          <a:p>
            <a:pPr>
              <a:defRPr/>
            </a:pPr>
            <a:endParaRPr lang="en-US" sz="2000" dirty="0"/>
          </a:p>
          <a:p>
            <a:pPr>
              <a:defRPr/>
            </a:pPr>
            <a:r>
              <a:rPr lang="en-US" sz="2000" dirty="0"/>
              <a:t>ECD is done in tandem with school improvement of area govt. schools to support transitions from pre – primary, to primary and post primary levels.  </a:t>
            </a:r>
          </a:p>
          <a:p>
            <a:pPr>
              <a:defRPr/>
            </a:pPr>
            <a:r>
              <a:rPr lang="en-US" sz="2000" dirty="0"/>
              <a:t> </a:t>
            </a:r>
          </a:p>
          <a:p>
            <a:pPr>
              <a:defRPr/>
            </a:pPr>
            <a:endParaRPr lang="en-US" dirty="0"/>
          </a:p>
          <a:p>
            <a:pPr>
              <a:defRPr/>
            </a:pPr>
            <a:r>
              <a:rPr lang="en-US" dirty="0"/>
              <a:t> </a:t>
            </a:r>
          </a:p>
          <a:p>
            <a:pPr algn="just">
              <a:defRPr/>
            </a:pPr>
            <a:r>
              <a:rPr lang="en-US" dirty="0"/>
              <a:t>     </a:t>
            </a:r>
          </a:p>
          <a:p>
            <a:pPr>
              <a:defRPr/>
            </a:pPr>
            <a:r>
              <a:rPr lang="en-US" dirty="0"/>
              <a:t> </a:t>
            </a:r>
          </a:p>
        </p:txBody>
      </p:sp>
      <p:pic>
        <p:nvPicPr>
          <p:cNvPr id="12294" name="Picture 6" descr="C:\Users\User\AppData\Local\Temp\children cooking infront of camp.jpg"/>
          <p:cNvPicPr>
            <a:picLocks noChangeAspect="1" noChangeArrowheads="1"/>
          </p:cNvPicPr>
          <p:nvPr/>
        </p:nvPicPr>
        <p:blipFill>
          <a:blip r:embed="rId3" cstate="email">
            <a:lum bright="20000"/>
            <a:extLst>
              <a:ext uri="{28A0092B-C50C-407E-A947-70E740481C1C}">
                <a14:useLocalDpi xmlns:a14="http://schemas.microsoft.com/office/drawing/2010/main"/>
              </a:ext>
            </a:extLst>
          </a:blip>
          <a:srcRect/>
          <a:stretch>
            <a:fillRect/>
          </a:stretch>
        </p:blipFill>
        <p:spPr bwMode="auto">
          <a:xfrm>
            <a:off x="6516688" y="1125538"/>
            <a:ext cx="2438400" cy="2951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5" name="Picture 7" descr="C:\Users\User\AppData\Local\Temp\laughing girl in purple by the lake.jpg"/>
          <p:cNvPicPr>
            <a:picLocks noChangeAspect="1" noChangeArrowheads="1"/>
          </p:cNvPicPr>
          <p:nvPr/>
        </p:nvPicPr>
        <p:blipFill>
          <a:blip r:embed="rId4" cstate="email">
            <a:lum bright="20000"/>
            <a:extLst>
              <a:ext uri="{28A0092B-C50C-407E-A947-70E740481C1C}">
                <a14:useLocalDpi xmlns:a14="http://schemas.microsoft.com/office/drawing/2010/main"/>
              </a:ext>
            </a:extLst>
          </a:blip>
          <a:srcRect/>
          <a:stretch>
            <a:fillRect/>
          </a:stretch>
        </p:blipFill>
        <p:spPr bwMode="auto">
          <a:xfrm>
            <a:off x="6516688" y="4076700"/>
            <a:ext cx="2438400" cy="2232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a:xfrm>
            <a:off x="457200" y="188913"/>
            <a:ext cx="8435975" cy="725487"/>
          </a:xfrm>
        </p:spPr>
        <p:txBody>
          <a:bodyPr/>
          <a:lstStyle/>
          <a:p>
            <a:r>
              <a:rPr lang="en-US" smtClean="0">
                <a:cs typeface="Arial" pitchFamily="34" charset="0"/>
              </a:rPr>
              <a:t>A </a:t>
            </a:r>
            <a:r>
              <a:rPr lang="en-US" smtClean="0">
                <a:latin typeface="Arial headings"/>
                <a:cs typeface="Arial" pitchFamily="34" charset="0"/>
              </a:rPr>
              <a:t>rigorous bold</a:t>
            </a:r>
            <a:r>
              <a:rPr lang="en-US" smtClean="0">
                <a:cs typeface="Arial" pitchFamily="34" charset="0"/>
              </a:rPr>
              <a:t> intervention for affected mothers and children- households  </a:t>
            </a:r>
          </a:p>
        </p:txBody>
      </p:sp>
      <p:sp>
        <p:nvSpPr>
          <p:cNvPr id="13315" name="Content Placeholder 2"/>
          <p:cNvSpPr>
            <a:spLocks noGrp="1"/>
          </p:cNvSpPr>
          <p:nvPr>
            <p:ph idx="1"/>
          </p:nvPr>
        </p:nvSpPr>
        <p:spPr>
          <a:xfrm>
            <a:off x="0" y="1341438"/>
            <a:ext cx="4932363" cy="4824412"/>
          </a:xfrm>
        </p:spPr>
        <p:txBody>
          <a:bodyPr/>
          <a:lstStyle/>
          <a:p>
            <a:pPr>
              <a:lnSpc>
                <a:spcPct val="150000"/>
              </a:lnSpc>
            </a:pPr>
            <a:r>
              <a:rPr lang="en-US" sz="2000" smtClean="0">
                <a:cs typeface="Arial" pitchFamily="34" charset="0"/>
              </a:rPr>
              <a:t>Established 16 centers in 3  flood </a:t>
            </a:r>
          </a:p>
          <a:p>
            <a:pPr>
              <a:lnSpc>
                <a:spcPct val="150000"/>
              </a:lnSpc>
            </a:pPr>
            <a:r>
              <a:rPr lang="en-US" sz="2000" smtClean="0">
                <a:cs typeface="Arial" pitchFamily="34" charset="0"/>
              </a:rPr>
              <a:t>affected districts of Punjab &amp; Sindh</a:t>
            </a:r>
          </a:p>
          <a:p>
            <a:pPr>
              <a:lnSpc>
                <a:spcPct val="150000"/>
              </a:lnSpc>
            </a:pPr>
            <a:r>
              <a:rPr lang="en-US" sz="2000" smtClean="0">
                <a:cs typeface="Arial" pitchFamily="34" charset="0"/>
              </a:rPr>
              <a:t>(I) Rahim Yar Khan</a:t>
            </a:r>
          </a:p>
          <a:p>
            <a:pPr>
              <a:lnSpc>
                <a:spcPct val="150000"/>
              </a:lnSpc>
            </a:pPr>
            <a:r>
              <a:rPr lang="en-US" sz="2000" smtClean="0">
                <a:cs typeface="Arial" pitchFamily="34" charset="0"/>
              </a:rPr>
              <a:t>(ii) Muzaffar Garh</a:t>
            </a:r>
          </a:p>
          <a:p>
            <a:pPr>
              <a:lnSpc>
                <a:spcPct val="150000"/>
              </a:lnSpc>
            </a:pPr>
            <a:r>
              <a:rPr lang="en-US" sz="2000" smtClean="0">
                <a:cs typeface="Arial" pitchFamily="34" charset="0"/>
              </a:rPr>
              <a:t>(iii) Shikarpur (Sindh)</a:t>
            </a:r>
          </a:p>
          <a:p>
            <a:pPr>
              <a:lnSpc>
                <a:spcPct val="150000"/>
              </a:lnSpc>
            </a:pPr>
            <a:r>
              <a:rPr lang="en-US" sz="2000" smtClean="0">
                <a:cs typeface="Arial" pitchFamily="34" charset="0"/>
              </a:rPr>
              <a:t>Thru community based  consultations </a:t>
            </a:r>
          </a:p>
          <a:p>
            <a:pPr>
              <a:lnSpc>
                <a:spcPct val="150000"/>
              </a:lnSpc>
            </a:pPr>
            <a:r>
              <a:rPr lang="en-US" sz="2000" smtClean="0">
                <a:cs typeface="Arial" pitchFamily="34" charset="0"/>
              </a:rPr>
              <a:t>Name coined by  local community </a:t>
            </a:r>
          </a:p>
          <a:p>
            <a:pPr>
              <a:lnSpc>
                <a:spcPct val="150000"/>
              </a:lnSpc>
            </a:pPr>
            <a:r>
              <a:rPr lang="en-US" sz="2000" smtClean="0">
                <a:cs typeface="Arial" pitchFamily="34" charset="0"/>
              </a:rPr>
              <a:t> “Sanjha Verah” (SV) in Seraiki and</a:t>
            </a:r>
          </a:p>
          <a:p>
            <a:pPr>
              <a:lnSpc>
                <a:spcPct val="150000"/>
              </a:lnSpc>
            </a:pPr>
            <a:r>
              <a:rPr lang="en-US" sz="2000" smtClean="0">
                <a:cs typeface="Arial" pitchFamily="34" charset="0"/>
              </a:rPr>
              <a:t> “Pahnjo Vehro” (PV) in  Sindhi. </a:t>
            </a:r>
            <a:endParaRPr lang="en-US" sz="2400" smtClean="0">
              <a:cs typeface="Arial" pitchFamily="34" charset="0"/>
            </a:endParaRPr>
          </a:p>
          <a:p>
            <a:pPr algn="just"/>
            <a:endParaRPr lang="en-US" sz="2400" smtClean="0">
              <a:cs typeface="Arial" pitchFamily="34" charset="0"/>
            </a:endParaRPr>
          </a:p>
        </p:txBody>
      </p:sp>
      <p:sp>
        <p:nvSpPr>
          <p:cNvPr id="13316" name="Slide Number Placeholder 3"/>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itchFamily="34" charset="0"/>
                <a:ea typeface="MS PGothic" pitchFamily="34" charset="-128"/>
              </a:defRPr>
            </a:lvl1pPr>
            <a:lvl2pPr marL="742950" indent="-285750">
              <a:defRPr sz="2400">
                <a:solidFill>
                  <a:schemeClr val="tx1"/>
                </a:solidFill>
                <a:latin typeface="Arial" pitchFamily="34" charset="0"/>
                <a:ea typeface="MS PGothic" pitchFamily="34" charset="-128"/>
              </a:defRPr>
            </a:lvl2pPr>
            <a:lvl3pPr marL="1143000" indent="-228600">
              <a:defRPr sz="2400">
                <a:solidFill>
                  <a:schemeClr val="tx1"/>
                </a:solidFill>
                <a:latin typeface="Arial" pitchFamily="34" charset="0"/>
                <a:ea typeface="MS PGothic" pitchFamily="34" charset="-128"/>
              </a:defRPr>
            </a:lvl3pPr>
            <a:lvl4pPr marL="1600200" indent="-228600">
              <a:defRPr sz="2400">
                <a:solidFill>
                  <a:schemeClr val="tx1"/>
                </a:solidFill>
                <a:latin typeface="Arial" pitchFamily="34" charset="0"/>
                <a:ea typeface="MS PGothic" pitchFamily="34" charset="-128"/>
              </a:defRPr>
            </a:lvl4pPr>
            <a:lvl5pPr marL="2057400" indent="-228600">
              <a:defRPr sz="2400">
                <a:solidFill>
                  <a:schemeClr val="tx1"/>
                </a:solidFill>
                <a:latin typeface="Arial"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MS PGothic" pitchFamily="34" charset="-128"/>
              </a:defRPr>
            </a:lvl9pPr>
          </a:lstStyle>
          <a:p>
            <a:fld id="{41A15522-DFAD-4867-A1F0-EAF828683854}" type="slidenum">
              <a:rPr lang="en-US" sz="1400" smtClean="0"/>
              <a:pPr/>
              <a:t>9</a:t>
            </a:fld>
            <a:endParaRPr lang="en-US" sz="1400" smtClean="0"/>
          </a:p>
        </p:txBody>
      </p:sp>
      <p:pic>
        <p:nvPicPr>
          <p:cNvPr id="6151" name="Picture 18" descr="C:\Users\User\Pictures\pics ecd center kot addu\DSCN0098.JPG"/>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5652120" y="4185437"/>
            <a:ext cx="3311898" cy="248392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3318" name="Picture 4" descr="Photo90.jpg"/>
          <p:cNvPicPr>
            <a:picLocks noChangeAspect="1"/>
          </p:cNvPicPr>
          <p:nvPr/>
        </p:nvPicPr>
        <p:blipFill>
          <a:blip r:embed="rId3">
            <a:lum bright="10000"/>
            <a:extLst>
              <a:ext uri="{28A0092B-C50C-407E-A947-70E740481C1C}">
                <a14:useLocalDpi xmlns:a14="http://schemas.microsoft.com/office/drawing/2010/main"/>
              </a:ext>
            </a:extLst>
          </a:blip>
          <a:srcRect/>
          <a:stretch>
            <a:fillRect/>
          </a:stretch>
        </p:blipFill>
        <p:spPr bwMode="auto">
          <a:xfrm>
            <a:off x="5724525" y="1412875"/>
            <a:ext cx="3240088" cy="2447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a:spLocks noGrp="1"/>
          </p:cNvSpPr>
          <p:nvPr>
            <p:ph type="ctrTitle"/>
          </p:nvPr>
        </p:nvSpPr>
        <p:spPr>
          <a:xfrm>
            <a:off x="0" y="0"/>
            <a:ext cx="7772400" cy="1470025"/>
          </a:xfrm>
        </p:spPr>
        <p:txBody>
          <a:bodyPr/>
          <a:lstStyle/>
          <a:p>
            <a:pPr algn="ctr"/>
            <a:r>
              <a:rPr lang="en-US" smtClean="0">
                <a:cs typeface="Arial" pitchFamily="34" charset="0"/>
              </a:rPr>
              <a:t>ECD Centres / Sanjha Verah… </a:t>
            </a:r>
            <a:endParaRPr lang="en-US" smtClean="0"/>
          </a:p>
        </p:txBody>
      </p:sp>
      <p:sp>
        <p:nvSpPr>
          <p:cNvPr id="3" name="Subtitle 2"/>
          <p:cNvSpPr>
            <a:spLocks noGrp="1"/>
          </p:cNvSpPr>
          <p:nvPr>
            <p:ph type="subTitle" idx="1"/>
          </p:nvPr>
        </p:nvSpPr>
        <p:spPr>
          <a:xfrm>
            <a:off x="0" y="1341438"/>
            <a:ext cx="4953000" cy="5029200"/>
          </a:xfrm>
        </p:spPr>
        <p:txBody>
          <a:bodyPr rtlCol="0">
            <a:normAutofit fontScale="55000" lnSpcReduction="20000"/>
          </a:bodyPr>
          <a:lstStyle/>
          <a:p>
            <a:pPr fontAlgn="auto">
              <a:spcAft>
                <a:spcPts val="0"/>
              </a:spcAft>
              <a:buFont typeface="Arial" charset="0"/>
              <a:buNone/>
              <a:defRPr/>
            </a:pPr>
            <a:r>
              <a:rPr lang="en-US" sz="5400" b="1" dirty="0" smtClean="0">
                <a:solidFill>
                  <a:schemeClr val="tx2">
                    <a:lumMod val="75000"/>
                  </a:schemeClr>
                </a:solidFill>
                <a:latin typeface="Arabic Typesetting" pitchFamily="66" charset="-78"/>
                <a:cs typeface="Arabic Typesetting" pitchFamily="66" charset="-78"/>
              </a:rPr>
              <a:t>“SANJAH/ PANJHO VEHRA/O”(SV/PV)  literally translated as </a:t>
            </a:r>
          </a:p>
          <a:p>
            <a:pPr fontAlgn="auto">
              <a:spcAft>
                <a:spcPts val="0"/>
              </a:spcAft>
              <a:buFont typeface="Arial" charset="0"/>
              <a:buNone/>
              <a:defRPr/>
            </a:pPr>
            <a:r>
              <a:rPr lang="en-US" sz="5400" b="1" dirty="0" smtClean="0">
                <a:solidFill>
                  <a:schemeClr val="tx2">
                    <a:lumMod val="75000"/>
                  </a:schemeClr>
                </a:solidFill>
                <a:latin typeface="Arabic Typesetting" pitchFamily="66" charset="-78"/>
                <a:cs typeface="Arabic Typesetting" pitchFamily="66" charset="-78"/>
              </a:rPr>
              <a:t>“OUR COURTYARD” </a:t>
            </a:r>
          </a:p>
          <a:p>
            <a:pPr fontAlgn="auto">
              <a:spcAft>
                <a:spcPts val="0"/>
              </a:spcAft>
              <a:buFont typeface="Arial" charset="0"/>
              <a:buNone/>
              <a:defRPr/>
            </a:pPr>
            <a:r>
              <a:rPr lang="en-US" sz="5400" b="1" dirty="0" smtClean="0">
                <a:solidFill>
                  <a:schemeClr val="tx2">
                    <a:lumMod val="75000"/>
                  </a:schemeClr>
                </a:solidFill>
                <a:latin typeface="Arabic Typesetting" pitchFamily="66" charset="-78"/>
                <a:cs typeface="Arabic Typesetting" pitchFamily="66" charset="-78"/>
              </a:rPr>
              <a:t>conveys several meanings : </a:t>
            </a:r>
          </a:p>
          <a:p>
            <a:pPr fontAlgn="auto">
              <a:spcAft>
                <a:spcPts val="0"/>
              </a:spcAft>
              <a:buFont typeface="Arial" charset="0"/>
              <a:buNone/>
              <a:defRPr/>
            </a:pPr>
            <a:r>
              <a:rPr lang="en-US" sz="5400" b="1" dirty="0" smtClean="0">
                <a:solidFill>
                  <a:schemeClr val="tx2">
                    <a:lumMod val="75000"/>
                  </a:schemeClr>
                </a:solidFill>
                <a:latin typeface="Arabic Typesetting" pitchFamily="66" charset="-78"/>
                <a:cs typeface="Arabic Typesetting" pitchFamily="66" charset="-78"/>
              </a:rPr>
              <a:t>an ab</a:t>
            </a:r>
            <a:r>
              <a:rPr lang="en-US" sz="5400" b="1" i="1" dirty="0" smtClean="0">
                <a:solidFill>
                  <a:schemeClr val="tx2">
                    <a:lumMod val="75000"/>
                  </a:schemeClr>
                </a:solidFill>
                <a:latin typeface="Arabic Typesetting" pitchFamily="66" charset="-78"/>
                <a:cs typeface="Arabic Typesetting" pitchFamily="66" charset="-78"/>
              </a:rPr>
              <a:t>ode of togetherness , protection and development, ownership, community participation and empowerment; </a:t>
            </a:r>
          </a:p>
          <a:p>
            <a:pPr fontAlgn="auto">
              <a:spcAft>
                <a:spcPts val="0"/>
              </a:spcAft>
              <a:buFont typeface="Arial" charset="0"/>
              <a:buNone/>
              <a:defRPr/>
            </a:pPr>
            <a:r>
              <a:rPr lang="en-US" sz="5400" b="1" i="1" dirty="0" smtClean="0">
                <a:solidFill>
                  <a:schemeClr val="tx2">
                    <a:lumMod val="75000"/>
                  </a:schemeClr>
                </a:solidFill>
                <a:latin typeface="Arabic Typesetting" pitchFamily="66" charset="-78"/>
                <a:cs typeface="Arabic Typesetting" pitchFamily="66" charset="-78"/>
              </a:rPr>
              <a:t>SV is a holistic </a:t>
            </a:r>
          </a:p>
          <a:p>
            <a:pPr fontAlgn="auto">
              <a:spcAft>
                <a:spcPts val="0"/>
              </a:spcAft>
              <a:buFont typeface="Arial" charset="0"/>
              <a:buNone/>
              <a:defRPr/>
            </a:pPr>
            <a:r>
              <a:rPr lang="en-US" sz="5400" b="1" i="1" dirty="0" smtClean="0">
                <a:solidFill>
                  <a:schemeClr val="tx2">
                    <a:lumMod val="75000"/>
                  </a:schemeClr>
                </a:solidFill>
                <a:latin typeface="Arabic Typesetting" pitchFamily="66" charset="-78"/>
                <a:cs typeface="Arabic Typesetting" pitchFamily="66" charset="-78"/>
              </a:rPr>
              <a:t>Early Childhood  Development  approach, for Strong Early Foundations  for children and mothers /care givers </a:t>
            </a:r>
          </a:p>
          <a:p>
            <a:pPr fontAlgn="auto">
              <a:spcAft>
                <a:spcPts val="0"/>
              </a:spcAft>
              <a:buFont typeface="Arial" charset="0"/>
              <a:buNone/>
              <a:defRPr/>
            </a:pPr>
            <a:r>
              <a:rPr lang="en-US" sz="5400" b="1" i="1" dirty="0" smtClean="0">
                <a:solidFill>
                  <a:schemeClr val="tx2">
                    <a:lumMod val="75000"/>
                  </a:schemeClr>
                </a:solidFill>
                <a:latin typeface="Arabic Typesetting" pitchFamily="66" charset="-78"/>
                <a:cs typeface="Arabic Typesetting" pitchFamily="66" charset="-78"/>
              </a:rPr>
              <a:t>0- 5 (contd. In schools up to  8 )</a:t>
            </a:r>
            <a:endParaRPr lang="en-US" sz="5100" i="1" dirty="0" smtClean="0">
              <a:solidFill>
                <a:schemeClr val="tx2">
                  <a:lumMod val="75000"/>
                </a:schemeClr>
              </a:solidFill>
              <a:latin typeface="Arabic Typesetting" pitchFamily="66" charset="-78"/>
              <a:cs typeface="Arabic Typesetting" pitchFamily="66" charset="-78"/>
            </a:endParaRPr>
          </a:p>
        </p:txBody>
      </p:sp>
      <p:pic>
        <p:nvPicPr>
          <p:cNvPr id="14340" name="Picture 16" descr="D:\ecd pics\Photo0050 - Copy.jpg"/>
          <p:cNvPicPr>
            <a:picLocks noChangeAspect="1" noChangeArrowheads="1"/>
          </p:cNvPicPr>
          <p:nvPr/>
        </p:nvPicPr>
        <p:blipFill>
          <a:blip r:embed="rId2">
            <a:lum bright="20000"/>
            <a:extLst>
              <a:ext uri="{28A0092B-C50C-407E-A947-70E740481C1C}">
                <a14:useLocalDpi xmlns:a14="http://schemas.microsoft.com/office/drawing/2010/main"/>
              </a:ext>
            </a:extLst>
          </a:blip>
          <a:srcRect/>
          <a:stretch>
            <a:fillRect/>
          </a:stretch>
        </p:blipFill>
        <p:spPr bwMode="auto">
          <a:xfrm>
            <a:off x="6553200" y="1268413"/>
            <a:ext cx="2590800" cy="3455987"/>
          </a:xfrm>
          <a:prstGeom prst="rect">
            <a:avLst/>
          </a:prstGeom>
          <a:noFill/>
          <a:ln w="12700">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7" name="Content Placeholder 3" descr="D:\ecd pics\DSC01072.JPG"/>
          <p:cNvPicPr>
            <a:picLocks/>
          </p:cNvPicPr>
          <p:nvPr/>
        </p:nvPicPr>
        <p:blipFill>
          <a:blip r:embed="rId3" cstate="email">
            <a:extLst>
              <a:ext uri="{28A0092B-C50C-407E-A947-70E740481C1C}">
                <a14:useLocalDpi xmlns:a14="http://schemas.microsoft.com/office/drawing/2010/main"/>
              </a:ext>
            </a:extLst>
          </a:blip>
          <a:srcRect/>
          <a:stretch>
            <a:fillRect/>
          </a:stretch>
        </p:blipFill>
        <p:spPr bwMode="auto">
          <a:xfrm>
            <a:off x="4788024" y="2420888"/>
            <a:ext cx="1728193" cy="305219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8" name="Picture 7" descr="D:\ecd pics\DSC01144.JPG"/>
          <p:cNvPicPr/>
          <p:nvPr/>
        </p:nvPicPr>
        <p:blipFill>
          <a:blip r:embed="rId4" cstate="email">
            <a:extLst>
              <a:ext uri="{28A0092B-C50C-407E-A947-70E740481C1C}">
                <a14:useLocalDpi xmlns:a14="http://schemas.microsoft.com/office/drawing/2010/main"/>
              </a:ext>
            </a:extLst>
          </a:blip>
          <a:srcRect/>
          <a:stretch>
            <a:fillRect/>
          </a:stretch>
        </p:blipFill>
        <p:spPr bwMode="auto">
          <a:xfrm rot="5400000">
            <a:off x="6325323" y="4195957"/>
            <a:ext cx="3009570" cy="2627784"/>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p:cNvSpPr>
            <a:spLocks noGrp="1"/>
          </p:cNvSpPr>
          <p:nvPr>
            <p:ph type="title"/>
          </p:nvPr>
        </p:nvSpPr>
        <p:spPr/>
        <p:txBody>
          <a:bodyPr/>
          <a:lstStyle/>
          <a:p>
            <a:r>
              <a:rPr lang="en-US" sz="3600" smtClean="0">
                <a:ea typeface="Calibri" pitchFamily="34" charset="0"/>
                <a:cs typeface="Arial" pitchFamily="34" charset="0"/>
              </a:rPr>
              <a:t>ECD in Provinces &amp; Districts</a:t>
            </a:r>
          </a:p>
        </p:txBody>
      </p:sp>
      <p:pic>
        <p:nvPicPr>
          <p:cNvPr id="15363" name="Content Placeholder 3"/>
          <p:cNvPicPr>
            <a:picLocks noGrp="1" noChangeAspect="1"/>
          </p:cNvPicPr>
          <p:nvPr>
            <p:ph idx="1"/>
          </p:nvPr>
        </p:nvPicPr>
        <p:blipFill>
          <a:blip r:embed="rId2">
            <a:extLst>
              <a:ext uri="{28A0092B-C50C-407E-A947-70E740481C1C}">
                <a14:useLocalDpi xmlns:a14="http://schemas.microsoft.com/office/drawing/2010/main"/>
              </a:ext>
            </a:extLst>
          </a:blip>
          <a:srcRect/>
          <a:stretch>
            <a:fillRect/>
          </a:stretch>
        </p:blipFill>
        <p:spPr>
          <a:xfrm>
            <a:off x="304800" y="1600200"/>
            <a:ext cx="5186363" cy="4316413"/>
          </a:xfrm>
        </p:spPr>
      </p:pic>
      <p:pic>
        <p:nvPicPr>
          <p:cNvPr id="15364" name="Picture 4"/>
          <p:cNvPicPr>
            <a:picLocks noChangeAspect="1"/>
          </p:cNvPicPr>
          <p:nvPr/>
        </p:nvPicPr>
        <p:blipFill>
          <a:blip r:embed="rId3">
            <a:extLst>
              <a:ext uri="{28A0092B-C50C-407E-A947-70E740481C1C}">
                <a14:useLocalDpi xmlns:a14="http://schemas.microsoft.com/office/drawing/2010/main"/>
              </a:ext>
            </a:extLst>
          </a:blip>
          <a:srcRect/>
          <a:stretch>
            <a:fillRect/>
          </a:stretch>
        </p:blipFill>
        <p:spPr bwMode="auto">
          <a:xfrm>
            <a:off x="6629400" y="1849438"/>
            <a:ext cx="2292350" cy="2925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5" name="Picture 5"/>
          <p:cNvPicPr>
            <a:picLocks noChangeAspect="1"/>
          </p:cNvPicPr>
          <p:nvPr/>
        </p:nvPicPr>
        <p:blipFill>
          <a:blip r:embed="rId4">
            <a:extLst>
              <a:ext uri="{28A0092B-C50C-407E-A947-70E740481C1C}">
                <a14:useLocalDpi xmlns:a14="http://schemas.microsoft.com/office/drawing/2010/main"/>
              </a:ext>
            </a:extLst>
          </a:blip>
          <a:srcRect/>
          <a:stretch>
            <a:fillRect/>
          </a:stretch>
        </p:blipFill>
        <p:spPr bwMode="auto">
          <a:xfrm>
            <a:off x="4724400" y="4200525"/>
            <a:ext cx="1795463" cy="227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6" name="TextBox 6"/>
          <p:cNvSpPr txBox="1">
            <a:spLocks noChangeArrowheads="1"/>
          </p:cNvSpPr>
          <p:nvPr/>
        </p:nvSpPr>
        <p:spPr bwMode="auto">
          <a:xfrm>
            <a:off x="685800" y="2057400"/>
            <a:ext cx="2057400" cy="1354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itchFamily="34" charset="0"/>
                <a:ea typeface="MS PGothic" pitchFamily="34" charset="-128"/>
              </a:defRPr>
            </a:lvl1pPr>
            <a:lvl2pPr marL="742950" indent="-285750">
              <a:defRPr sz="2400">
                <a:solidFill>
                  <a:schemeClr val="tx1"/>
                </a:solidFill>
                <a:latin typeface="Arial" pitchFamily="34" charset="0"/>
                <a:ea typeface="MS PGothic" pitchFamily="34" charset="-128"/>
              </a:defRPr>
            </a:lvl2pPr>
            <a:lvl3pPr marL="1143000" indent="-228600">
              <a:defRPr sz="2400">
                <a:solidFill>
                  <a:schemeClr val="tx1"/>
                </a:solidFill>
                <a:latin typeface="Arial" pitchFamily="34" charset="0"/>
                <a:ea typeface="MS PGothic" pitchFamily="34" charset="-128"/>
              </a:defRPr>
            </a:lvl3pPr>
            <a:lvl4pPr marL="1600200" indent="-228600">
              <a:defRPr sz="2400">
                <a:solidFill>
                  <a:schemeClr val="tx1"/>
                </a:solidFill>
                <a:latin typeface="Arial" pitchFamily="34" charset="0"/>
                <a:ea typeface="MS PGothic" pitchFamily="34" charset="-128"/>
              </a:defRPr>
            </a:lvl4pPr>
            <a:lvl5pPr marL="2057400" indent="-228600">
              <a:defRPr sz="2400">
                <a:solidFill>
                  <a:schemeClr val="tx1"/>
                </a:solidFill>
                <a:latin typeface="Arial"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MS PGothic" pitchFamily="34" charset="-128"/>
              </a:defRPr>
            </a:lvl9pPr>
          </a:lstStyle>
          <a:p>
            <a:pPr algn="ctr"/>
            <a:r>
              <a:rPr lang="en-US" b="1"/>
              <a:t>Pakistan</a:t>
            </a:r>
          </a:p>
          <a:p>
            <a:pPr algn="ctr"/>
            <a:r>
              <a:rPr lang="en-US" sz="1600" u="sng"/>
              <a:t>Target Districts</a:t>
            </a:r>
          </a:p>
          <a:p>
            <a:pPr algn="ctr"/>
            <a:r>
              <a:rPr lang="en-US" sz="1400"/>
              <a:t>Muzaffargarh</a:t>
            </a:r>
          </a:p>
          <a:p>
            <a:pPr algn="ctr"/>
            <a:r>
              <a:rPr lang="en-US" sz="1400"/>
              <a:t>Rahim Yar Khan </a:t>
            </a:r>
          </a:p>
          <a:p>
            <a:pPr algn="ctr"/>
            <a:r>
              <a:rPr lang="en-US" sz="1400"/>
              <a:t>Shikarpur  </a:t>
            </a:r>
          </a:p>
        </p:txBody>
      </p:sp>
      <p:sp>
        <p:nvSpPr>
          <p:cNvPr id="15367" name="TextBox 7"/>
          <p:cNvSpPr txBox="1">
            <a:spLocks noChangeArrowheads="1"/>
          </p:cNvSpPr>
          <p:nvPr/>
        </p:nvSpPr>
        <p:spPr bwMode="auto">
          <a:xfrm>
            <a:off x="7110413" y="1479550"/>
            <a:ext cx="19812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itchFamily="34" charset="0"/>
                <a:ea typeface="MS PGothic" pitchFamily="34" charset="-128"/>
              </a:defRPr>
            </a:lvl1pPr>
            <a:lvl2pPr marL="742950" indent="-285750">
              <a:defRPr sz="2400">
                <a:solidFill>
                  <a:schemeClr val="tx1"/>
                </a:solidFill>
                <a:latin typeface="Arial" pitchFamily="34" charset="0"/>
                <a:ea typeface="MS PGothic" pitchFamily="34" charset="-128"/>
              </a:defRPr>
            </a:lvl2pPr>
            <a:lvl3pPr marL="1143000" indent="-228600">
              <a:defRPr sz="2400">
                <a:solidFill>
                  <a:schemeClr val="tx1"/>
                </a:solidFill>
                <a:latin typeface="Arial" pitchFamily="34" charset="0"/>
                <a:ea typeface="MS PGothic" pitchFamily="34" charset="-128"/>
              </a:defRPr>
            </a:lvl3pPr>
            <a:lvl4pPr marL="1600200" indent="-228600">
              <a:defRPr sz="2400">
                <a:solidFill>
                  <a:schemeClr val="tx1"/>
                </a:solidFill>
                <a:latin typeface="Arial" pitchFamily="34" charset="0"/>
                <a:ea typeface="MS PGothic" pitchFamily="34" charset="-128"/>
              </a:defRPr>
            </a:lvl4pPr>
            <a:lvl5pPr marL="2057400" indent="-228600">
              <a:defRPr sz="2400">
                <a:solidFill>
                  <a:schemeClr val="tx1"/>
                </a:solidFill>
                <a:latin typeface="Arial"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MS PGothic" pitchFamily="34" charset="-128"/>
              </a:defRPr>
            </a:lvl9pPr>
          </a:lstStyle>
          <a:p>
            <a:pPr algn="ctr"/>
            <a:r>
              <a:rPr lang="en-US"/>
              <a:t>Punjab</a:t>
            </a:r>
          </a:p>
        </p:txBody>
      </p:sp>
      <p:sp>
        <p:nvSpPr>
          <p:cNvPr id="15368" name="TextBox 8"/>
          <p:cNvSpPr txBox="1">
            <a:spLocks noChangeArrowheads="1"/>
          </p:cNvSpPr>
          <p:nvPr/>
        </p:nvSpPr>
        <p:spPr bwMode="auto">
          <a:xfrm>
            <a:off x="4595813" y="3895725"/>
            <a:ext cx="19812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itchFamily="34" charset="0"/>
                <a:ea typeface="MS PGothic" pitchFamily="34" charset="-128"/>
              </a:defRPr>
            </a:lvl1pPr>
            <a:lvl2pPr marL="742950" indent="-285750">
              <a:defRPr sz="2400">
                <a:solidFill>
                  <a:schemeClr val="tx1"/>
                </a:solidFill>
                <a:latin typeface="Arial" pitchFamily="34" charset="0"/>
                <a:ea typeface="MS PGothic" pitchFamily="34" charset="-128"/>
              </a:defRPr>
            </a:lvl2pPr>
            <a:lvl3pPr marL="1143000" indent="-228600">
              <a:defRPr sz="2400">
                <a:solidFill>
                  <a:schemeClr val="tx1"/>
                </a:solidFill>
                <a:latin typeface="Arial" pitchFamily="34" charset="0"/>
                <a:ea typeface="MS PGothic" pitchFamily="34" charset="-128"/>
              </a:defRPr>
            </a:lvl3pPr>
            <a:lvl4pPr marL="1600200" indent="-228600">
              <a:defRPr sz="2400">
                <a:solidFill>
                  <a:schemeClr val="tx1"/>
                </a:solidFill>
                <a:latin typeface="Arial" pitchFamily="34" charset="0"/>
                <a:ea typeface="MS PGothic" pitchFamily="34" charset="-128"/>
              </a:defRPr>
            </a:lvl4pPr>
            <a:lvl5pPr marL="2057400" indent="-228600">
              <a:defRPr sz="2400">
                <a:solidFill>
                  <a:schemeClr val="tx1"/>
                </a:solidFill>
                <a:latin typeface="Arial"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MS PGothic" pitchFamily="34" charset="-128"/>
              </a:defRPr>
            </a:lvl9pPr>
          </a:lstStyle>
          <a:p>
            <a:pPr algn="ctr"/>
            <a:r>
              <a:rPr lang="en-US"/>
              <a:t>Sindh</a:t>
            </a:r>
          </a:p>
        </p:txBody>
      </p:sp>
      <p:sp>
        <p:nvSpPr>
          <p:cNvPr id="15369" name="TextBox 8"/>
          <p:cNvSpPr txBox="1">
            <a:spLocks noChangeArrowheads="1"/>
          </p:cNvSpPr>
          <p:nvPr/>
        </p:nvSpPr>
        <p:spPr bwMode="auto">
          <a:xfrm>
            <a:off x="3581400" y="4724400"/>
            <a:ext cx="1066800"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itchFamily="34" charset="0"/>
                <a:ea typeface="MS PGothic" pitchFamily="34" charset="-128"/>
              </a:defRPr>
            </a:lvl1pPr>
            <a:lvl2pPr marL="742950" indent="-285750">
              <a:defRPr sz="2400">
                <a:solidFill>
                  <a:schemeClr val="tx1"/>
                </a:solidFill>
                <a:latin typeface="Arial" pitchFamily="34" charset="0"/>
                <a:ea typeface="MS PGothic" pitchFamily="34" charset="-128"/>
              </a:defRPr>
            </a:lvl2pPr>
            <a:lvl3pPr marL="1143000" indent="-228600">
              <a:defRPr sz="2400">
                <a:solidFill>
                  <a:schemeClr val="tx1"/>
                </a:solidFill>
                <a:latin typeface="Arial" pitchFamily="34" charset="0"/>
                <a:ea typeface="MS PGothic" pitchFamily="34" charset="-128"/>
              </a:defRPr>
            </a:lvl3pPr>
            <a:lvl4pPr marL="1600200" indent="-228600">
              <a:defRPr sz="2400">
                <a:solidFill>
                  <a:schemeClr val="tx1"/>
                </a:solidFill>
                <a:latin typeface="Arial" pitchFamily="34" charset="0"/>
                <a:ea typeface="MS PGothic" pitchFamily="34" charset="-128"/>
              </a:defRPr>
            </a:lvl4pPr>
            <a:lvl5pPr marL="2057400" indent="-228600">
              <a:defRPr sz="2400">
                <a:solidFill>
                  <a:schemeClr val="tx1"/>
                </a:solidFill>
                <a:latin typeface="Arial"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MS PGothic" pitchFamily="34" charset="-128"/>
              </a:defRPr>
            </a:lvl9pPr>
          </a:lstStyle>
          <a:p>
            <a:r>
              <a:rPr lang="en-US" sz="1600"/>
              <a:t>Shikarpur</a:t>
            </a:r>
          </a:p>
        </p:txBody>
      </p:sp>
      <p:cxnSp>
        <p:nvCxnSpPr>
          <p:cNvPr id="13" name="Straight Arrow Connector 12"/>
          <p:cNvCxnSpPr/>
          <p:nvPr/>
        </p:nvCxnSpPr>
        <p:spPr>
          <a:xfrm flipV="1">
            <a:off x="4495800" y="4572000"/>
            <a:ext cx="762000" cy="228600"/>
          </a:xfrm>
          <a:prstGeom prst="straightConnector1">
            <a:avLst/>
          </a:prstGeom>
          <a:ln>
            <a:solidFill>
              <a:srgbClr val="00B0F0"/>
            </a:solidFill>
            <a:tailEnd type="arrow"/>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a:off x="6019800" y="3429000"/>
            <a:ext cx="1096963" cy="365125"/>
          </a:xfrm>
          <a:prstGeom prst="straightConnector1">
            <a:avLst/>
          </a:prstGeom>
          <a:ln>
            <a:solidFill>
              <a:srgbClr val="00B0F0"/>
            </a:solidFill>
            <a:tailEnd type="arrow"/>
          </a:ln>
        </p:spPr>
        <p:style>
          <a:lnRef idx="1">
            <a:schemeClr val="accent1"/>
          </a:lnRef>
          <a:fillRef idx="0">
            <a:schemeClr val="accent1"/>
          </a:fillRef>
          <a:effectRef idx="0">
            <a:schemeClr val="accent1"/>
          </a:effectRef>
          <a:fontRef idx="minor">
            <a:schemeClr val="tx1"/>
          </a:fontRef>
        </p:style>
      </p:cxnSp>
      <p:sp>
        <p:nvSpPr>
          <p:cNvPr id="15372" name="TextBox 16"/>
          <p:cNvSpPr txBox="1">
            <a:spLocks noChangeArrowheads="1"/>
          </p:cNvSpPr>
          <p:nvPr/>
        </p:nvSpPr>
        <p:spPr bwMode="auto">
          <a:xfrm>
            <a:off x="5257800" y="2995613"/>
            <a:ext cx="1981200" cy="738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itchFamily="34" charset="0"/>
                <a:ea typeface="MS PGothic" pitchFamily="34" charset="-128"/>
              </a:defRPr>
            </a:lvl1pPr>
            <a:lvl2pPr marL="742950" indent="-285750">
              <a:defRPr sz="2400">
                <a:solidFill>
                  <a:schemeClr val="tx1"/>
                </a:solidFill>
                <a:latin typeface="Arial" pitchFamily="34" charset="0"/>
                <a:ea typeface="MS PGothic" pitchFamily="34" charset="-128"/>
              </a:defRPr>
            </a:lvl2pPr>
            <a:lvl3pPr marL="1143000" indent="-228600">
              <a:defRPr sz="2400">
                <a:solidFill>
                  <a:schemeClr val="tx1"/>
                </a:solidFill>
                <a:latin typeface="Arial" pitchFamily="34" charset="0"/>
                <a:ea typeface="MS PGothic" pitchFamily="34" charset="-128"/>
              </a:defRPr>
            </a:lvl3pPr>
            <a:lvl4pPr marL="1600200" indent="-228600">
              <a:defRPr sz="2400">
                <a:solidFill>
                  <a:schemeClr val="tx1"/>
                </a:solidFill>
                <a:latin typeface="Arial" pitchFamily="34" charset="0"/>
                <a:ea typeface="MS PGothic" pitchFamily="34" charset="-128"/>
              </a:defRPr>
            </a:lvl4pPr>
            <a:lvl5pPr marL="2057400" indent="-228600">
              <a:defRPr sz="2400">
                <a:solidFill>
                  <a:schemeClr val="tx1"/>
                </a:solidFill>
                <a:latin typeface="Arial"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MS PGothic" pitchFamily="34" charset="-128"/>
              </a:defRPr>
            </a:lvl9pPr>
          </a:lstStyle>
          <a:p>
            <a:r>
              <a:rPr lang="en-US" sz="1400"/>
              <a:t>Jalalpur Pirwala</a:t>
            </a:r>
          </a:p>
          <a:p>
            <a:r>
              <a:rPr lang="en-US" sz="1400"/>
              <a:t>Kot Adu</a:t>
            </a:r>
          </a:p>
          <a:p>
            <a:r>
              <a:rPr lang="en-US" sz="1400"/>
              <a:t>Zahirpir</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Diagram 5"/>
          <p:cNvGraphicFramePr/>
          <p:nvPr/>
        </p:nvGraphicFramePr>
        <p:xfrm>
          <a:off x="0" y="0"/>
          <a:ext cx="9144000" cy="73152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Content Placeholder 2"/>
          <p:cNvSpPr txBox="1">
            <a:spLocks/>
          </p:cNvSpPr>
          <p:nvPr/>
        </p:nvSpPr>
        <p:spPr>
          <a:xfrm>
            <a:off x="0" y="0"/>
            <a:ext cx="9036050" cy="981075"/>
          </a:xfrm>
          <a:prstGeom prst="rect">
            <a:avLst/>
          </a:prstGeom>
          <a:solidFill>
            <a:srgbClr val="00B0F0"/>
          </a:solidFill>
        </p:spPr>
        <p:txBody>
          <a:bodyPr anchor="ctr"/>
          <a:lstStyle/>
          <a:p>
            <a:pPr marL="342900" indent="-342900" fontAlgn="auto">
              <a:spcBef>
                <a:spcPct val="20000"/>
              </a:spcBef>
              <a:spcAft>
                <a:spcPts val="0"/>
              </a:spcAft>
              <a:buFont typeface="Arial" pitchFamily="34" charset="0"/>
              <a:buNone/>
              <a:defRPr/>
            </a:pPr>
            <a:r>
              <a:rPr lang="en-US" sz="2800" b="1" dirty="0">
                <a:solidFill>
                  <a:schemeClr val="bg1"/>
                </a:solidFill>
                <a:latin typeface="+mn-lt"/>
              </a:rPr>
              <a:t>Conceptual Framework– </a:t>
            </a:r>
            <a:r>
              <a:rPr lang="en-US" sz="2800" b="1" i="1" dirty="0">
                <a:solidFill>
                  <a:schemeClr val="bg1"/>
                </a:solidFill>
                <a:latin typeface="+mn-lt"/>
              </a:rPr>
              <a:t>Breaking Boundaries</a:t>
            </a:r>
            <a:r>
              <a:rPr lang="en-US" sz="2800" b="1" dirty="0">
                <a:solidFill>
                  <a:schemeClr val="bg1"/>
                </a:solidFill>
                <a:latin typeface="+mn-lt"/>
              </a:rPr>
              <a:t> </a:t>
            </a:r>
          </a:p>
          <a:p>
            <a:pPr marL="342900" indent="-342900" fontAlgn="auto">
              <a:spcBef>
                <a:spcPct val="20000"/>
              </a:spcBef>
              <a:spcAft>
                <a:spcPts val="0"/>
              </a:spcAft>
              <a:buFont typeface="Arial" pitchFamily="34" charset="0"/>
              <a:buNone/>
              <a:defRPr/>
            </a:pPr>
            <a:r>
              <a:rPr lang="en-US" sz="2800" b="1" dirty="0">
                <a:solidFill>
                  <a:schemeClr val="bg1"/>
                </a:solidFill>
                <a:latin typeface="+mn-lt"/>
              </a:rPr>
              <a:t>ECD – From Emergencies to Development    </a:t>
            </a:r>
          </a:p>
        </p:txBody>
      </p:sp>
      <p:graphicFrame>
        <p:nvGraphicFramePr>
          <p:cNvPr id="8" name="Diagram 7"/>
          <p:cNvGraphicFramePr/>
          <p:nvPr/>
        </p:nvGraphicFramePr>
        <p:xfrm>
          <a:off x="107504" y="1124744"/>
          <a:ext cx="8892480" cy="566124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nvGraphicFramePr>
        <p:xfrm>
          <a:off x="457200" y="2564904"/>
          <a:ext cx="8077200" cy="370889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7411" name="TextBox 2"/>
          <p:cNvSpPr txBox="1">
            <a:spLocks noChangeArrowheads="1"/>
          </p:cNvSpPr>
          <p:nvPr/>
        </p:nvSpPr>
        <p:spPr bwMode="auto">
          <a:xfrm>
            <a:off x="0" y="1196975"/>
            <a:ext cx="9144000" cy="147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itchFamily="34" charset="0"/>
                <a:ea typeface="MS PGothic" pitchFamily="34" charset="-128"/>
              </a:defRPr>
            </a:lvl1pPr>
            <a:lvl2pPr marL="742950" indent="-285750">
              <a:defRPr sz="2400">
                <a:solidFill>
                  <a:schemeClr val="tx1"/>
                </a:solidFill>
                <a:latin typeface="Arial" pitchFamily="34" charset="0"/>
                <a:ea typeface="MS PGothic" pitchFamily="34" charset="-128"/>
              </a:defRPr>
            </a:lvl2pPr>
            <a:lvl3pPr marL="1143000" indent="-228600">
              <a:defRPr sz="2400">
                <a:solidFill>
                  <a:schemeClr val="tx1"/>
                </a:solidFill>
                <a:latin typeface="Arial" pitchFamily="34" charset="0"/>
                <a:ea typeface="MS PGothic" pitchFamily="34" charset="-128"/>
              </a:defRPr>
            </a:lvl3pPr>
            <a:lvl4pPr marL="1600200" indent="-228600">
              <a:defRPr sz="2400">
                <a:solidFill>
                  <a:schemeClr val="tx1"/>
                </a:solidFill>
                <a:latin typeface="Arial" pitchFamily="34" charset="0"/>
                <a:ea typeface="MS PGothic" pitchFamily="34" charset="-128"/>
              </a:defRPr>
            </a:lvl4pPr>
            <a:lvl5pPr marL="2057400" indent="-228600">
              <a:defRPr sz="2400">
                <a:solidFill>
                  <a:schemeClr val="tx1"/>
                </a:solidFill>
                <a:latin typeface="Arial"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MS PGothic" pitchFamily="34" charset="-128"/>
              </a:defRPr>
            </a:lvl9pPr>
          </a:lstStyle>
          <a:p>
            <a:r>
              <a:rPr lang="en-US" sz="1600"/>
              <a:t>   </a:t>
            </a:r>
            <a:endParaRPr lang="en-US" sz="1800" b="1"/>
          </a:p>
          <a:p>
            <a:r>
              <a:rPr lang="en-US" sz="1800" b="1"/>
              <a:t> -</a:t>
            </a:r>
            <a:r>
              <a:rPr lang="en-US" sz="1800" b="1" i="1"/>
              <a:t>Catching Early:</a:t>
            </a:r>
            <a:r>
              <a:rPr lang="en-US" sz="1800" b="1"/>
              <a:t> 3 Pillars of Global  Education First Initiative (GEFI)  </a:t>
            </a:r>
            <a:r>
              <a:rPr lang="en-US" sz="1800"/>
              <a:t>   </a:t>
            </a:r>
          </a:p>
          <a:p>
            <a:r>
              <a:rPr lang="en-US" sz="1800"/>
              <a:t>    </a:t>
            </a:r>
            <a:r>
              <a:rPr lang="en-US" sz="1800" b="1">
                <a:solidFill>
                  <a:srgbClr val="00B050"/>
                </a:solidFill>
                <a:latin typeface="Baskerville Old Face" pitchFamily="18" charset="0"/>
              </a:rPr>
              <a:t>Every Child in School, </a:t>
            </a:r>
          </a:p>
          <a:p>
            <a:r>
              <a:rPr lang="en-US" sz="1800" b="1">
                <a:solidFill>
                  <a:srgbClr val="00B050"/>
                </a:solidFill>
                <a:latin typeface="Baskerville Old Face" pitchFamily="18" charset="0"/>
              </a:rPr>
              <a:t>    Improve Quality of Learning</a:t>
            </a:r>
          </a:p>
          <a:p>
            <a:r>
              <a:rPr lang="en-US" sz="1800" b="1">
                <a:solidFill>
                  <a:srgbClr val="00B050"/>
                </a:solidFill>
                <a:latin typeface="Baskerville Old Face" pitchFamily="18" charset="0"/>
              </a:rPr>
              <a:t>    Foster  Citizenship      </a:t>
            </a:r>
            <a:endParaRPr lang="en-US" sz="1600" b="1">
              <a:solidFill>
                <a:srgbClr val="00B050"/>
              </a:solidFill>
              <a:latin typeface="Baskerville Old Face" pitchFamily="18" charset="0"/>
            </a:endParaRPr>
          </a:p>
        </p:txBody>
      </p:sp>
      <p:sp>
        <p:nvSpPr>
          <p:cNvPr id="17412" name="TextBox 3"/>
          <p:cNvSpPr txBox="1">
            <a:spLocks noChangeArrowheads="1"/>
          </p:cNvSpPr>
          <p:nvPr/>
        </p:nvSpPr>
        <p:spPr bwMode="auto">
          <a:xfrm>
            <a:off x="395288" y="6457950"/>
            <a:ext cx="83375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Arial" pitchFamily="34" charset="0"/>
                <a:ea typeface="MS PGothic" pitchFamily="34" charset="-128"/>
              </a:defRPr>
            </a:lvl1pPr>
            <a:lvl2pPr marL="742950" indent="-285750">
              <a:defRPr sz="2400">
                <a:solidFill>
                  <a:schemeClr val="tx1"/>
                </a:solidFill>
                <a:latin typeface="Arial" pitchFamily="34" charset="0"/>
                <a:ea typeface="MS PGothic" pitchFamily="34" charset="-128"/>
              </a:defRPr>
            </a:lvl2pPr>
            <a:lvl3pPr marL="1143000" indent="-228600">
              <a:defRPr sz="2400">
                <a:solidFill>
                  <a:schemeClr val="tx1"/>
                </a:solidFill>
                <a:latin typeface="Arial" pitchFamily="34" charset="0"/>
                <a:ea typeface="MS PGothic" pitchFamily="34" charset="-128"/>
              </a:defRPr>
            </a:lvl3pPr>
            <a:lvl4pPr marL="1600200" indent="-228600">
              <a:defRPr sz="2400">
                <a:solidFill>
                  <a:schemeClr val="tx1"/>
                </a:solidFill>
                <a:latin typeface="Arial" pitchFamily="34" charset="0"/>
                <a:ea typeface="MS PGothic" pitchFamily="34" charset="-128"/>
              </a:defRPr>
            </a:lvl4pPr>
            <a:lvl5pPr marL="2057400" indent="-228600">
              <a:defRPr sz="2400">
                <a:solidFill>
                  <a:schemeClr val="tx1"/>
                </a:solidFill>
                <a:latin typeface="Arial"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MS PGothic" pitchFamily="34" charset="-128"/>
              </a:defRPr>
            </a:lvl9pPr>
          </a:lstStyle>
          <a:p>
            <a:r>
              <a:rPr lang="en-US"/>
              <a:t>   </a:t>
            </a:r>
            <a:r>
              <a:rPr lang="en-US" sz="2000" b="1">
                <a:solidFill>
                  <a:srgbClr val="0070C0"/>
                </a:solidFill>
              </a:rPr>
              <a:t>Sanjha Vehra  -  connecting families, communities and learning   </a:t>
            </a:r>
          </a:p>
        </p:txBody>
      </p:sp>
      <p:sp>
        <p:nvSpPr>
          <p:cNvPr id="17413" name="TextBox 4"/>
          <p:cNvSpPr txBox="1">
            <a:spLocks noChangeArrowheads="1"/>
          </p:cNvSpPr>
          <p:nvPr/>
        </p:nvSpPr>
        <p:spPr bwMode="auto">
          <a:xfrm>
            <a:off x="250825" y="333375"/>
            <a:ext cx="8713788"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itchFamily="34" charset="0"/>
                <a:ea typeface="MS PGothic" pitchFamily="34" charset="-128"/>
              </a:defRPr>
            </a:lvl1pPr>
            <a:lvl2pPr marL="742950" indent="-285750">
              <a:defRPr sz="2400">
                <a:solidFill>
                  <a:schemeClr val="tx1"/>
                </a:solidFill>
                <a:latin typeface="Arial" pitchFamily="34" charset="0"/>
                <a:ea typeface="MS PGothic" pitchFamily="34" charset="-128"/>
              </a:defRPr>
            </a:lvl2pPr>
            <a:lvl3pPr marL="1143000" indent="-228600">
              <a:defRPr sz="2400">
                <a:solidFill>
                  <a:schemeClr val="tx1"/>
                </a:solidFill>
                <a:latin typeface="Arial" pitchFamily="34" charset="0"/>
                <a:ea typeface="MS PGothic" pitchFamily="34" charset="-128"/>
              </a:defRPr>
            </a:lvl3pPr>
            <a:lvl4pPr marL="1600200" indent="-228600">
              <a:defRPr sz="2400">
                <a:solidFill>
                  <a:schemeClr val="tx1"/>
                </a:solidFill>
                <a:latin typeface="Arial" pitchFamily="34" charset="0"/>
                <a:ea typeface="MS PGothic" pitchFamily="34" charset="-128"/>
              </a:defRPr>
            </a:lvl4pPr>
            <a:lvl5pPr marL="2057400" indent="-228600">
              <a:defRPr sz="2400">
                <a:solidFill>
                  <a:schemeClr val="tx1"/>
                </a:solidFill>
                <a:latin typeface="Arial"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MS PGothic" pitchFamily="34" charset="-128"/>
              </a:defRPr>
            </a:lvl9pPr>
          </a:lstStyle>
          <a:p>
            <a:r>
              <a:rPr lang="en-US" b="1">
                <a:solidFill>
                  <a:schemeClr val="bg1"/>
                </a:solidFill>
              </a:rPr>
              <a:t>Transitions :ECD – Pre- Primary &amp; Post Primary Learning </a:t>
            </a:r>
            <a:endParaRPr lang="en-US">
              <a:solidFill>
                <a:schemeClr val="bg1"/>
              </a:solidFill>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a:xfrm>
            <a:off x="228600" y="155575"/>
            <a:ext cx="8915400" cy="969963"/>
          </a:xfrm>
        </p:spPr>
        <p:txBody>
          <a:bodyPr/>
          <a:lstStyle/>
          <a:p>
            <a:pPr eaLnBrk="1" hangingPunct="1"/>
            <a:r>
              <a:rPr lang="en-US" sz="2400" b="0" smtClean="0"/>
              <a:t>ECD -  Mother &amp; Child  Sanjha/Panjho Vehras  </a:t>
            </a:r>
            <a:br>
              <a:rPr lang="en-US" sz="2400" b="0" smtClean="0"/>
            </a:br>
            <a:r>
              <a:rPr lang="en-US" sz="2400" b="0" smtClean="0"/>
              <a:t>Community Learning Centres (CLCs)  </a:t>
            </a:r>
          </a:p>
        </p:txBody>
      </p:sp>
      <p:sp>
        <p:nvSpPr>
          <p:cNvPr id="18435" name="Content Placeholder 2"/>
          <p:cNvSpPr>
            <a:spLocks noGrp="1"/>
          </p:cNvSpPr>
          <p:nvPr>
            <p:ph idx="1"/>
          </p:nvPr>
        </p:nvSpPr>
        <p:spPr>
          <a:xfrm>
            <a:off x="304800" y="1196975"/>
            <a:ext cx="8839200" cy="5105400"/>
          </a:xfrm>
        </p:spPr>
        <p:txBody>
          <a:bodyPr/>
          <a:lstStyle/>
          <a:p>
            <a:pPr eaLnBrk="1" hangingPunct="1">
              <a:buFont typeface="Wingdings" pitchFamily="2" charset="2"/>
              <a:buNone/>
            </a:pPr>
            <a:r>
              <a:rPr lang="en-US" sz="1800" b="1" u="sng" smtClean="0"/>
              <a:t>Elements : Health, Nutrition, Parenting, Early Stimulation, Transitions &amp; Skills+</a:t>
            </a:r>
          </a:p>
          <a:p>
            <a:pPr eaLnBrk="1" hangingPunct="1">
              <a:buFontTx/>
              <a:buChar char="•"/>
            </a:pPr>
            <a:r>
              <a:rPr lang="en-US" sz="1800" smtClean="0"/>
              <a:t>Child’s Records/Birth, Immunisation Cards  </a:t>
            </a:r>
          </a:p>
          <a:p>
            <a:pPr eaLnBrk="1" hangingPunct="1">
              <a:buFontTx/>
              <a:buChar char="•"/>
            </a:pPr>
            <a:r>
              <a:rPr lang="en-US" sz="1800" smtClean="0"/>
              <a:t>Health &amp; Growth milestone monitoring </a:t>
            </a:r>
          </a:p>
          <a:p>
            <a:pPr eaLnBrk="1" hangingPunct="1">
              <a:buFontTx/>
              <a:buChar char="•"/>
            </a:pPr>
            <a:r>
              <a:rPr lang="en-US" sz="1800" smtClean="0"/>
              <a:t>Nutrition – Breastfeeding -  Healthy Eating (micro nutrients still to come) </a:t>
            </a:r>
          </a:p>
          <a:p>
            <a:pPr eaLnBrk="1" hangingPunct="1">
              <a:buFontTx/>
              <a:buChar char="•"/>
            </a:pPr>
            <a:r>
              <a:rPr lang="en-US" sz="1800" smtClean="0"/>
              <a:t>Safe Play Areas </a:t>
            </a:r>
          </a:p>
          <a:p>
            <a:pPr eaLnBrk="1" hangingPunct="1">
              <a:buFontTx/>
              <a:buChar char="•"/>
            </a:pPr>
            <a:r>
              <a:rPr lang="en-US" sz="1800" smtClean="0"/>
              <a:t>Tracking child’s learning milestones: P</a:t>
            </a:r>
            <a:r>
              <a:rPr lang="en-US" sz="1800" smtClean="0">
                <a:cs typeface="Andalus" pitchFamily="18" charset="-78"/>
              </a:rPr>
              <a:t>hysical, Cognitive, Emotional &amp; lanugage  </a:t>
            </a:r>
            <a:endParaRPr lang="en-US" sz="1800" smtClean="0"/>
          </a:p>
          <a:p>
            <a:pPr eaLnBrk="1" hangingPunct="1">
              <a:buFontTx/>
              <a:buChar char="•"/>
            </a:pPr>
            <a:r>
              <a:rPr lang="en-US" sz="1800" smtClean="0"/>
              <a:t>Parental engagement (mothers more than fathers) </a:t>
            </a:r>
          </a:p>
          <a:p>
            <a:pPr eaLnBrk="1" hangingPunct="1">
              <a:buFontTx/>
              <a:buChar char="•"/>
            </a:pPr>
            <a:r>
              <a:rPr lang="en-US" sz="1800" smtClean="0"/>
              <a:t>Early stimulation and readiness skills </a:t>
            </a:r>
          </a:p>
          <a:p>
            <a:pPr eaLnBrk="1" hangingPunct="1">
              <a:buFontTx/>
              <a:buChar char="•"/>
            </a:pPr>
            <a:r>
              <a:rPr lang="en-US" sz="1800" smtClean="0"/>
              <a:t>Timely School Enrolment</a:t>
            </a:r>
          </a:p>
          <a:p>
            <a:pPr eaLnBrk="1" hangingPunct="1">
              <a:buFontTx/>
              <a:buChar char="•"/>
            </a:pPr>
            <a:r>
              <a:rPr lang="en-US" sz="1800" smtClean="0"/>
              <a:t>Life skills (DRR) Rights based learning &amp;  gender empowerment </a:t>
            </a:r>
          </a:p>
          <a:p>
            <a:pPr eaLnBrk="1" hangingPunct="1">
              <a:buFontTx/>
              <a:buChar char="•"/>
            </a:pPr>
            <a:r>
              <a:rPr lang="en-US" sz="1800" smtClean="0"/>
              <a:t>Certified Skills- Livelihood linkages </a:t>
            </a:r>
          </a:p>
          <a:p>
            <a:pPr eaLnBrk="1" hangingPunct="1">
              <a:buFontTx/>
              <a:buChar char="•"/>
            </a:pPr>
            <a:r>
              <a:rPr lang="en-US" sz="1800" smtClean="0"/>
              <a:t>Governance – Mothers’ Committee – decision making body </a:t>
            </a:r>
          </a:p>
          <a:p>
            <a:pPr eaLnBrk="1" hangingPunct="1">
              <a:buFontTx/>
              <a:buChar char="•"/>
            </a:pPr>
            <a:r>
              <a:rPr lang="en-US" sz="1800" smtClean="0"/>
              <a:t>Community /government ownership  (Space and linkage of LHWs) </a:t>
            </a:r>
          </a:p>
          <a:p>
            <a:pPr eaLnBrk="1" hangingPunct="1">
              <a:buFontTx/>
              <a:buChar char="•"/>
            </a:pPr>
            <a:r>
              <a:rPr lang="en-US" sz="1800" b="1" smtClean="0"/>
              <a:t>Locations:  	a)  On Community  owned / formally leased sites     </a:t>
            </a:r>
          </a:p>
          <a:p>
            <a:pPr eaLnBrk="1" hangingPunct="1"/>
            <a:r>
              <a:rPr lang="en-US" sz="1800" b="1" smtClean="0"/>
              <a:t>			b)  On Government Model Villages – School land </a:t>
            </a:r>
          </a:p>
        </p:txBody>
      </p:sp>
      <p:sp>
        <p:nvSpPr>
          <p:cNvPr id="18436" name="TextBox 3"/>
          <p:cNvSpPr txBox="1">
            <a:spLocks noChangeArrowheads="1"/>
          </p:cNvSpPr>
          <p:nvPr/>
        </p:nvSpPr>
        <p:spPr bwMode="auto">
          <a:xfrm>
            <a:off x="0" y="6088063"/>
            <a:ext cx="8964613" cy="769937"/>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itchFamily="34" charset="0"/>
                <a:ea typeface="MS PGothic" pitchFamily="34" charset="-128"/>
              </a:defRPr>
            </a:lvl1pPr>
            <a:lvl2pPr marL="742950" indent="-285750">
              <a:defRPr sz="2400">
                <a:solidFill>
                  <a:schemeClr val="tx1"/>
                </a:solidFill>
                <a:latin typeface="Arial" pitchFamily="34" charset="0"/>
                <a:ea typeface="MS PGothic" pitchFamily="34" charset="-128"/>
              </a:defRPr>
            </a:lvl2pPr>
            <a:lvl3pPr marL="1143000" indent="-228600">
              <a:defRPr sz="2400">
                <a:solidFill>
                  <a:schemeClr val="tx1"/>
                </a:solidFill>
                <a:latin typeface="Arial" pitchFamily="34" charset="0"/>
                <a:ea typeface="MS PGothic" pitchFamily="34" charset="-128"/>
              </a:defRPr>
            </a:lvl3pPr>
            <a:lvl4pPr marL="1600200" indent="-228600">
              <a:defRPr sz="2400">
                <a:solidFill>
                  <a:schemeClr val="tx1"/>
                </a:solidFill>
                <a:latin typeface="Arial" pitchFamily="34" charset="0"/>
                <a:ea typeface="MS PGothic" pitchFamily="34" charset="-128"/>
              </a:defRPr>
            </a:lvl4pPr>
            <a:lvl5pPr marL="2057400" indent="-228600">
              <a:defRPr sz="2400">
                <a:solidFill>
                  <a:schemeClr val="tx1"/>
                </a:solidFill>
                <a:latin typeface="Arial"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MS PGothic" pitchFamily="34" charset="-128"/>
              </a:defRPr>
            </a:lvl9pPr>
          </a:lstStyle>
          <a:p>
            <a:r>
              <a:rPr lang="en-US"/>
              <a:t> </a:t>
            </a:r>
            <a:r>
              <a:rPr lang="en-US" sz="2000">
                <a:solidFill>
                  <a:srgbClr val="FF0000"/>
                </a:solidFill>
              </a:rPr>
              <a:t>Each ECD centre well equipped with developmentally appropriate</a:t>
            </a:r>
          </a:p>
          <a:p>
            <a:r>
              <a:rPr lang="en-US" sz="2000">
                <a:solidFill>
                  <a:srgbClr val="FF0000"/>
                </a:solidFill>
              </a:rPr>
              <a:t> materials and equipment  US $ 2000 one time ..  Space donated for 10 yrs</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a:xfrm>
            <a:off x="36513" y="0"/>
            <a:ext cx="9144000" cy="1143000"/>
          </a:xfrm>
          <a:solidFill>
            <a:schemeClr val="bg1"/>
          </a:solidFill>
        </p:spPr>
        <p:txBody>
          <a:bodyPr/>
          <a:lstStyle/>
          <a:p>
            <a:pPr algn="ctr"/>
            <a:r>
              <a:rPr lang="en-US" sz="2400" smtClean="0">
                <a:solidFill>
                  <a:schemeClr val="tx1"/>
                </a:solidFill>
                <a:cs typeface="Arial" pitchFamily="34" charset="0"/>
              </a:rPr>
              <a:t>SV – An Initiative about Unique Partnerships for the Child  </a:t>
            </a:r>
          </a:p>
        </p:txBody>
      </p:sp>
      <p:grpSp>
        <p:nvGrpSpPr>
          <p:cNvPr id="19459" name="Group 3"/>
          <p:cNvGrpSpPr>
            <a:grpSpLocks/>
          </p:cNvGrpSpPr>
          <p:nvPr/>
        </p:nvGrpSpPr>
        <p:grpSpPr bwMode="auto">
          <a:xfrm>
            <a:off x="323850" y="1830388"/>
            <a:ext cx="8594725" cy="5027612"/>
            <a:chOff x="274192" y="1600200"/>
            <a:chExt cx="8595614" cy="5027493"/>
          </a:xfrm>
        </p:grpSpPr>
        <p:sp>
          <p:nvSpPr>
            <p:cNvPr id="6" name="Freeform 5"/>
            <p:cNvSpPr/>
            <p:nvPr/>
          </p:nvSpPr>
          <p:spPr>
            <a:xfrm>
              <a:off x="3619401" y="4722738"/>
              <a:ext cx="1905197" cy="1904955"/>
            </a:xfrm>
            <a:custGeom>
              <a:avLst/>
              <a:gdLst>
                <a:gd name="connsiteX0" fmla="*/ 0 w 1904702"/>
                <a:gd name="connsiteY0" fmla="*/ 952351 h 1904702"/>
                <a:gd name="connsiteX1" fmla="*/ 278938 w 1904702"/>
                <a:gd name="connsiteY1" fmla="*/ 278937 h 1904702"/>
                <a:gd name="connsiteX2" fmla="*/ 952353 w 1904702"/>
                <a:gd name="connsiteY2" fmla="*/ 1 h 1904702"/>
                <a:gd name="connsiteX3" fmla="*/ 1625767 w 1904702"/>
                <a:gd name="connsiteY3" fmla="*/ 278939 h 1904702"/>
                <a:gd name="connsiteX4" fmla="*/ 1904703 w 1904702"/>
                <a:gd name="connsiteY4" fmla="*/ 952354 h 1904702"/>
                <a:gd name="connsiteX5" fmla="*/ 1625766 w 1904702"/>
                <a:gd name="connsiteY5" fmla="*/ 1625768 h 1904702"/>
                <a:gd name="connsiteX6" fmla="*/ 952352 w 1904702"/>
                <a:gd name="connsiteY6" fmla="*/ 1904705 h 1904702"/>
                <a:gd name="connsiteX7" fmla="*/ 278938 w 1904702"/>
                <a:gd name="connsiteY7" fmla="*/ 1625767 h 1904702"/>
                <a:gd name="connsiteX8" fmla="*/ 1 w 1904702"/>
                <a:gd name="connsiteY8" fmla="*/ 952353 h 1904702"/>
                <a:gd name="connsiteX9" fmla="*/ 0 w 1904702"/>
                <a:gd name="connsiteY9" fmla="*/ 952351 h 1904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904702" h="1904702">
                  <a:moveTo>
                    <a:pt x="0" y="952351"/>
                  </a:moveTo>
                  <a:cubicBezTo>
                    <a:pt x="0" y="699772"/>
                    <a:pt x="100337" y="457538"/>
                    <a:pt x="278938" y="278937"/>
                  </a:cubicBezTo>
                  <a:cubicBezTo>
                    <a:pt x="457539" y="100337"/>
                    <a:pt x="699773" y="0"/>
                    <a:pt x="952353" y="1"/>
                  </a:cubicBezTo>
                  <a:cubicBezTo>
                    <a:pt x="1204932" y="1"/>
                    <a:pt x="1447166" y="100338"/>
                    <a:pt x="1625767" y="278939"/>
                  </a:cubicBezTo>
                  <a:cubicBezTo>
                    <a:pt x="1804367" y="457540"/>
                    <a:pt x="1904704" y="699774"/>
                    <a:pt x="1904703" y="952354"/>
                  </a:cubicBezTo>
                  <a:cubicBezTo>
                    <a:pt x="1904703" y="1204933"/>
                    <a:pt x="1804366" y="1447168"/>
                    <a:pt x="1625766" y="1625768"/>
                  </a:cubicBezTo>
                  <a:cubicBezTo>
                    <a:pt x="1447165" y="1804368"/>
                    <a:pt x="1204931" y="1904705"/>
                    <a:pt x="952352" y="1904705"/>
                  </a:cubicBezTo>
                  <a:cubicBezTo>
                    <a:pt x="699773" y="1904705"/>
                    <a:pt x="457538" y="1804368"/>
                    <a:pt x="278938" y="1625767"/>
                  </a:cubicBezTo>
                  <a:cubicBezTo>
                    <a:pt x="100338" y="1447166"/>
                    <a:pt x="1" y="1204932"/>
                    <a:pt x="1" y="952353"/>
                  </a:cubicBezTo>
                  <a:cubicBezTo>
                    <a:pt x="1" y="952352"/>
                    <a:pt x="0" y="952352"/>
                    <a:pt x="0" y="952351"/>
                  </a:cubicBezTo>
                  <a:close/>
                </a:path>
              </a:pathLst>
            </a:custGeom>
            <a:solidFill>
              <a:schemeClr val="accent6">
                <a:lumMod val="75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lIns="306877" tIns="306877" rIns="306877" bIns="306877" spcCol="1270" anchor="ctr"/>
            <a:lstStyle/>
            <a:p>
              <a:pPr algn="ctr" defTabSz="1955800">
                <a:lnSpc>
                  <a:spcPct val="90000"/>
                </a:lnSpc>
                <a:spcAft>
                  <a:spcPct val="35000"/>
                </a:spcAft>
                <a:defRPr/>
              </a:pPr>
              <a:r>
                <a:rPr lang="en-US" sz="4400" dirty="0"/>
                <a:t>Child </a:t>
              </a:r>
            </a:p>
          </p:txBody>
        </p:sp>
        <p:sp>
          <p:nvSpPr>
            <p:cNvPr id="7" name="Left Arrow 6"/>
            <p:cNvSpPr/>
            <p:nvPr/>
          </p:nvSpPr>
          <p:spPr>
            <a:xfrm rot="10800000">
              <a:off x="941011" y="5403760"/>
              <a:ext cx="2530737" cy="542912"/>
            </a:xfrm>
            <a:prstGeom prst="leftArrow">
              <a:avLst>
                <a:gd name="adj1" fmla="val 60000"/>
                <a:gd name="adj2" fmla="val 50000"/>
              </a:avLst>
            </a:prstGeom>
            <a:solidFill>
              <a:schemeClr val="accent1">
                <a:lumMod val="90000"/>
              </a:schemeClr>
            </a:solidFill>
          </p:spPr>
          <p:style>
            <a:lnRef idx="0">
              <a:schemeClr val="accent1">
                <a:tint val="60000"/>
                <a:hueOff val="0"/>
                <a:satOff val="0"/>
                <a:lumOff val="0"/>
                <a:alphaOff val="0"/>
              </a:schemeClr>
            </a:lnRef>
            <a:fillRef idx="1">
              <a:scrgbClr r="0" g="0" b="0"/>
            </a:fillRef>
            <a:effectRef idx="0">
              <a:schemeClr val="accent1">
                <a:tint val="60000"/>
                <a:hueOff val="0"/>
                <a:satOff val="0"/>
                <a:lumOff val="0"/>
                <a:alphaOff val="0"/>
              </a:schemeClr>
            </a:effectRef>
            <a:fontRef idx="minor">
              <a:schemeClr val="lt1"/>
            </a:fontRef>
          </p:style>
        </p:sp>
        <p:sp>
          <p:nvSpPr>
            <p:cNvPr id="8" name="Freeform 7"/>
            <p:cNvSpPr/>
            <p:nvPr/>
          </p:nvSpPr>
          <p:spPr>
            <a:xfrm>
              <a:off x="274192" y="5141828"/>
              <a:ext cx="1333638" cy="1066775"/>
            </a:xfrm>
            <a:custGeom>
              <a:avLst/>
              <a:gdLst>
                <a:gd name="connsiteX0" fmla="*/ 0 w 1333291"/>
                <a:gd name="connsiteY0" fmla="*/ 106663 h 1066633"/>
                <a:gd name="connsiteX1" fmla="*/ 31241 w 1333291"/>
                <a:gd name="connsiteY1" fmla="*/ 31241 h 1066633"/>
                <a:gd name="connsiteX2" fmla="*/ 106663 w 1333291"/>
                <a:gd name="connsiteY2" fmla="*/ 0 h 1066633"/>
                <a:gd name="connsiteX3" fmla="*/ 1226628 w 1333291"/>
                <a:gd name="connsiteY3" fmla="*/ 0 h 1066633"/>
                <a:gd name="connsiteX4" fmla="*/ 1302050 w 1333291"/>
                <a:gd name="connsiteY4" fmla="*/ 31241 h 1066633"/>
                <a:gd name="connsiteX5" fmla="*/ 1333291 w 1333291"/>
                <a:gd name="connsiteY5" fmla="*/ 106663 h 1066633"/>
                <a:gd name="connsiteX6" fmla="*/ 1333291 w 1333291"/>
                <a:gd name="connsiteY6" fmla="*/ 959970 h 1066633"/>
                <a:gd name="connsiteX7" fmla="*/ 1302050 w 1333291"/>
                <a:gd name="connsiteY7" fmla="*/ 1035392 h 1066633"/>
                <a:gd name="connsiteX8" fmla="*/ 1226628 w 1333291"/>
                <a:gd name="connsiteY8" fmla="*/ 1066633 h 1066633"/>
                <a:gd name="connsiteX9" fmla="*/ 106663 w 1333291"/>
                <a:gd name="connsiteY9" fmla="*/ 1066633 h 1066633"/>
                <a:gd name="connsiteX10" fmla="*/ 31241 w 1333291"/>
                <a:gd name="connsiteY10" fmla="*/ 1035392 h 1066633"/>
                <a:gd name="connsiteX11" fmla="*/ 0 w 1333291"/>
                <a:gd name="connsiteY11" fmla="*/ 959970 h 1066633"/>
                <a:gd name="connsiteX12" fmla="*/ 0 w 1333291"/>
                <a:gd name="connsiteY12" fmla="*/ 106663 h 10666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333291" h="1066633">
                  <a:moveTo>
                    <a:pt x="0" y="106663"/>
                  </a:moveTo>
                  <a:cubicBezTo>
                    <a:pt x="0" y="78374"/>
                    <a:pt x="11238" y="51244"/>
                    <a:pt x="31241" y="31241"/>
                  </a:cubicBezTo>
                  <a:cubicBezTo>
                    <a:pt x="51244" y="11238"/>
                    <a:pt x="78374" y="0"/>
                    <a:pt x="106663" y="0"/>
                  </a:cubicBezTo>
                  <a:lnTo>
                    <a:pt x="1226628" y="0"/>
                  </a:lnTo>
                  <a:cubicBezTo>
                    <a:pt x="1254917" y="0"/>
                    <a:pt x="1282047" y="11238"/>
                    <a:pt x="1302050" y="31241"/>
                  </a:cubicBezTo>
                  <a:cubicBezTo>
                    <a:pt x="1322053" y="51244"/>
                    <a:pt x="1333291" y="78374"/>
                    <a:pt x="1333291" y="106663"/>
                  </a:cubicBezTo>
                  <a:lnTo>
                    <a:pt x="1333291" y="959970"/>
                  </a:lnTo>
                  <a:cubicBezTo>
                    <a:pt x="1333291" y="988259"/>
                    <a:pt x="1322053" y="1015389"/>
                    <a:pt x="1302050" y="1035392"/>
                  </a:cubicBezTo>
                  <a:cubicBezTo>
                    <a:pt x="1282047" y="1055395"/>
                    <a:pt x="1254917" y="1066633"/>
                    <a:pt x="1226628" y="1066633"/>
                  </a:cubicBezTo>
                  <a:lnTo>
                    <a:pt x="106663" y="1066633"/>
                  </a:lnTo>
                  <a:cubicBezTo>
                    <a:pt x="78374" y="1066633"/>
                    <a:pt x="51244" y="1055395"/>
                    <a:pt x="31241" y="1035392"/>
                  </a:cubicBezTo>
                  <a:cubicBezTo>
                    <a:pt x="11238" y="1015389"/>
                    <a:pt x="0" y="988259"/>
                    <a:pt x="0" y="959970"/>
                  </a:cubicBezTo>
                  <a:lnTo>
                    <a:pt x="0" y="106663"/>
                  </a:lnTo>
                  <a:close/>
                </a:path>
              </a:pathLst>
            </a:custGeom>
            <a:solidFill>
              <a:srgbClr val="FF000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lIns="52196" tIns="52196" rIns="52196" bIns="52196" spcCol="1270" anchor="ctr"/>
            <a:lstStyle/>
            <a:p>
              <a:pPr algn="ctr" defTabSz="488950">
                <a:lnSpc>
                  <a:spcPct val="90000"/>
                </a:lnSpc>
                <a:spcAft>
                  <a:spcPct val="35000"/>
                </a:spcAft>
                <a:defRPr/>
              </a:pPr>
              <a:r>
                <a:rPr lang="en-US" sz="1100" dirty="0"/>
                <a:t>TEVTA/PVTC/ Skills &amp; Livelihoods – Micro Credit   &amp; Enterprise (IP)  </a:t>
              </a:r>
            </a:p>
            <a:p>
              <a:pPr algn="ctr" defTabSz="488950">
                <a:lnSpc>
                  <a:spcPct val="90000"/>
                </a:lnSpc>
                <a:spcAft>
                  <a:spcPct val="35000"/>
                </a:spcAft>
                <a:defRPr/>
              </a:pPr>
              <a:endParaRPr lang="en-US" sz="1100" dirty="0"/>
            </a:p>
          </p:txBody>
        </p:sp>
        <p:sp>
          <p:nvSpPr>
            <p:cNvPr id="9" name="Left Arrow 8"/>
            <p:cNvSpPr/>
            <p:nvPr/>
          </p:nvSpPr>
          <p:spPr>
            <a:xfrm rot="12342857">
              <a:off x="1174398" y="4378259"/>
              <a:ext cx="2532324" cy="542912"/>
            </a:xfrm>
            <a:prstGeom prst="leftArrow">
              <a:avLst>
                <a:gd name="adj1" fmla="val 60000"/>
                <a:gd name="adj2" fmla="val 50000"/>
              </a:avLst>
            </a:prstGeom>
            <a:solidFill>
              <a:schemeClr val="accent1"/>
            </a:solidFill>
          </p:spPr>
          <p:style>
            <a:lnRef idx="0">
              <a:schemeClr val="accent1">
                <a:tint val="60000"/>
                <a:hueOff val="0"/>
                <a:satOff val="0"/>
                <a:lumOff val="0"/>
                <a:alphaOff val="0"/>
              </a:schemeClr>
            </a:lnRef>
            <a:fillRef idx="1">
              <a:scrgbClr r="0" g="0" b="0"/>
            </a:fillRef>
            <a:effectRef idx="0">
              <a:schemeClr val="accent1">
                <a:tint val="60000"/>
                <a:hueOff val="0"/>
                <a:satOff val="0"/>
                <a:lumOff val="0"/>
                <a:alphaOff val="0"/>
              </a:schemeClr>
            </a:effectRef>
            <a:fontRef idx="minor">
              <a:schemeClr val="lt1"/>
            </a:fontRef>
          </p:style>
        </p:sp>
        <p:sp>
          <p:nvSpPr>
            <p:cNvPr id="10" name="Freeform 9"/>
            <p:cNvSpPr/>
            <p:nvPr/>
          </p:nvSpPr>
          <p:spPr>
            <a:xfrm>
              <a:off x="633004" y="3567065"/>
              <a:ext cx="1333638" cy="1066775"/>
            </a:xfrm>
            <a:custGeom>
              <a:avLst/>
              <a:gdLst>
                <a:gd name="connsiteX0" fmla="*/ 0 w 1333291"/>
                <a:gd name="connsiteY0" fmla="*/ 106663 h 1066633"/>
                <a:gd name="connsiteX1" fmla="*/ 31241 w 1333291"/>
                <a:gd name="connsiteY1" fmla="*/ 31241 h 1066633"/>
                <a:gd name="connsiteX2" fmla="*/ 106663 w 1333291"/>
                <a:gd name="connsiteY2" fmla="*/ 0 h 1066633"/>
                <a:gd name="connsiteX3" fmla="*/ 1226628 w 1333291"/>
                <a:gd name="connsiteY3" fmla="*/ 0 h 1066633"/>
                <a:gd name="connsiteX4" fmla="*/ 1302050 w 1333291"/>
                <a:gd name="connsiteY4" fmla="*/ 31241 h 1066633"/>
                <a:gd name="connsiteX5" fmla="*/ 1333291 w 1333291"/>
                <a:gd name="connsiteY5" fmla="*/ 106663 h 1066633"/>
                <a:gd name="connsiteX6" fmla="*/ 1333291 w 1333291"/>
                <a:gd name="connsiteY6" fmla="*/ 959970 h 1066633"/>
                <a:gd name="connsiteX7" fmla="*/ 1302050 w 1333291"/>
                <a:gd name="connsiteY7" fmla="*/ 1035392 h 1066633"/>
                <a:gd name="connsiteX8" fmla="*/ 1226628 w 1333291"/>
                <a:gd name="connsiteY8" fmla="*/ 1066633 h 1066633"/>
                <a:gd name="connsiteX9" fmla="*/ 106663 w 1333291"/>
                <a:gd name="connsiteY9" fmla="*/ 1066633 h 1066633"/>
                <a:gd name="connsiteX10" fmla="*/ 31241 w 1333291"/>
                <a:gd name="connsiteY10" fmla="*/ 1035392 h 1066633"/>
                <a:gd name="connsiteX11" fmla="*/ 0 w 1333291"/>
                <a:gd name="connsiteY11" fmla="*/ 959970 h 1066633"/>
                <a:gd name="connsiteX12" fmla="*/ 0 w 1333291"/>
                <a:gd name="connsiteY12" fmla="*/ 106663 h 10666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333291" h="1066633">
                  <a:moveTo>
                    <a:pt x="0" y="106663"/>
                  </a:moveTo>
                  <a:cubicBezTo>
                    <a:pt x="0" y="78374"/>
                    <a:pt x="11238" y="51244"/>
                    <a:pt x="31241" y="31241"/>
                  </a:cubicBezTo>
                  <a:cubicBezTo>
                    <a:pt x="51244" y="11238"/>
                    <a:pt x="78374" y="0"/>
                    <a:pt x="106663" y="0"/>
                  </a:cubicBezTo>
                  <a:lnTo>
                    <a:pt x="1226628" y="0"/>
                  </a:lnTo>
                  <a:cubicBezTo>
                    <a:pt x="1254917" y="0"/>
                    <a:pt x="1282047" y="11238"/>
                    <a:pt x="1302050" y="31241"/>
                  </a:cubicBezTo>
                  <a:cubicBezTo>
                    <a:pt x="1322053" y="51244"/>
                    <a:pt x="1333291" y="78374"/>
                    <a:pt x="1333291" y="106663"/>
                  </a:cubicBezTo>
                  <a:lnTo>
                    <a:pt x="1333291" y="959970"/>
                  </a:lnTo>
                  <a:cubicBezTo>
                    <a:pt x="1333291" y="988259"/>
                    <a:pt x="1322053" y="1015389"/>
                    <a:pt x="1302050" y="1035392"/>
                  </a:cubicBezTo>
                  <a:cubicBezTo>
                    <a:pt x="1282047" y="1055395"/>
                    <a:pt x="1254917" y="1066633"/>
                    <a:pt x="1226628" y="1066633"/>
                  </a:cubicBezTo>
                  <a:lnTo>
                    <a:pt x="106663" y="1066633"/>
                  </a:lnTo>
                  <a:cubicBezTo>
                    <a:pt x="78374" y="1066633"/>
                    <a:pt x="51244" y="1055395"/>
                    <a:pt x="31241" y="1035392"/>
                  </a:cubicBezTo>
                  <a:cubicBezTo>
                    <a:pt x="11238" y="1015389"/>
                    <a:pt x="0" y="988259"/>
                    <a:pt x="0" y="959970"/>
                  </a:cubicBezTo>
                  <a:lnTo>
                    <a:pt x="0" y="106663"/>
                  </a:lnTo>
                  <a:close/>
                </a:path>
              </a:pathLst>
            </a:custGeom>
            <a:solidFill>
              <a:srgbClr val="FFC000"/>
            </a:solidFill>
            <a:ln>
              <a:solidFill>
                <a:srgbClr val="FFC000"/>
              </a:solidFill>
            </a:ln>
          </p:spPr>
          <p:style>
            <a:lnRef idx="2">
              <a:scrgbClr r="0" g="0" b="0"/>
            </a:lnRef>
            <a:fillRef idx="1">
              <a:scrgbClr r="0" g="0" b="0"/>
            </a:fillRef>
            <a:effectRef idx="0">
              <a:schemeClr val="accent1">
                <a:hueOff val="0"/>
                <a:satOff val="0"/>
                <a:lumOff val="0"/>
                <a:alphaOff val="0"/>
              </a:schemeClr>
            </a:effectRef>
            <a:fontRef idx="minor">
              <a:schemeClr val="lt1"/>
            </a:fontRef>
          </p:style>
          <p:txBody>
            <a:bodyPr lIns="61721" tIns="61721" rIns="61721" bIns="61721" spcCol="1270" anchor="ctr"/>
            <a:lstStyle/>
            <a:p>
              <a:pPr algn="ctr" defTabSz="711200">
                <a:lnSpc>
                  <a:spcPct val="90000"/>
                </a:lnSpc>
                <a:spcAft>
                  <a:spcPct val="35000"/>
                </a:spcAft>
                <a:defRPr/>
              </a:pPr>
              <a:r>
                <a:rPr lang="en-US" sz="1600" b="1" dirty="0">
                  <a:solidFill>
                    <a:schemeClr val="tx1"/>
                  </a:solidFill>
                </a:rPr>
                <a:t>Schools  Dept/Private - Primary   </a:t>
              </a:r>
            </a:p>
          </p:txBody>
        </p:sp>
        <p:sp>
          <p:nvSpPr>
            <p:cNvPr id="11" name="Left Arrow 10"/>
            <p:cNvSpPr/>
            <p:nvPr/>
          </p:nvSpPr>
          <p:spPr>
            <a:xfrm rot="13972506">
              <a:off x="1849318" y="3503533"/>
              <a:ext cx="2566927" cy="541394"/>
            </a:xfrm>
            <a:prstGeom prst="leftArrow">
              <a:avLst>
                <a:gd name="adj1" fmla="val 60000"/>
                <a:gd name="adj2" fmla="val 50000"/>
              </a:avLst>
            </a:prstGeom>
            <a:solidFill>
              <a:schemeClr val="accent1"/>
            </a:solidFill>
          </p:spPr>
          <p:style>
            <a:lnRef idx="0">
              <a:schemeClr val="accent1">
                <a:tint val="60000"/>
                <a:hueOff val="0"/>
                <a:satOff val="0"/>
                <a:lumOff val="0"/>
                <a:alphaOff val="0"/>
              </a:schemeClr>
            </a:lnRef>
            <a:fillRef idx="1">
              <a:scrgbClr r="0" g="0" b="0"/>
            </a:fillRef>
            <a:effectRef idx="0">
              <a:schemeClr val="accent1">
                <a:tint val="60000"/>
                <a:hueOff val="0"/>
                <a:satOff val="0"/>
                <a:lumOff val="0"/>
                <a:alphaOff val="0"/>
              </a:schemeClr>
            </a:effectRef>
            <a:fontRef idx="minor">
              <a:schemeClr val="lt1"/>
            </a:fontRef>
          </p:style>
        </p:sp>
        <p:sp>
          <p:nvSpPr>
            <p:cNvPr id="12" name="Freeform 11"/>
            <p:cNvSpPr/>
            <p:nvPr/>
          </p:nvSpPr>
          <p:spPr>
            <a:xfrm>
              <a:off x="1691977" y="2217722"/>
              <a:ext cx="1333638" cy="1066775"/>
            </a:xfrm>
            <a:custGeom>
              <a:avLst/>
              <a:gdLst>
                <a:gd name="connsiteX0" fmla="*/ 0 w 1333291"/>
                <a:gd name="connsiteY0" fmla="*/ 106663 h 1066633"/>
                <a:gd name="connsiteX1" fmla="*/ 31241 w 1333291"/>
                <a:gd name="connsiteY1" fmla="*/ 31241 h 1066633"/>
                <a:gd name="connsiteX2" fmla="*/ 106663 w 1333291"/>
                <a:gd name="connsiteY2" fmla="*/ 0 h 1066633"/>
                <a:gd name="connsiteX3" fmla="*/ 1226628 w 1333291"/>
                <a:gd name="connsiteY3" fmla="*/ 0 h 1066633"/>
                <a:gd name="connsiteX4" fmla="*/ 1302050 w 1333291"/>
                <a:gd name="connsiteY4" fmla="*/ 31241 h 1066633"/>
                <a:gd name="connsiteX5" fmla="*/ 1333291 w 1333291"/>
                <a:gd name="connsiteY5" fmla="*/ 106663 h 1066633"/>
                <a:gd name="connsiteX6" fmla="*/ 1333291 w 1333291"/>
                <a:gd name="connsiteY6" fmla="*/ 959970 h 1066633"/>
                <a:gd name="connsiteX7" fmla="*/ 1302050 w 1333291"/>
                <a:gd name="connsiteY7" fmla="*/ 1035392 h 1066633"/>
                <a:gd name="connsiteX8" fmla="*/ 1226628 w 1333291"/>
                <a:gd name="connsiteY8" fmla="*/ 1066633 h 1066633"/>
                <a:gd name="connsiteX9" fmla="*/ 106663 w 1333291"/>
                <a:gd name="connsiteY9" fmla="*/ 1066633 h 1066633"/>
                <a:gd name="connsiteX10" fmla="*/ 31241 w 1333291"/>
                <a:gd name="connsiteY10" fmla="*/ 1035392 h 1066633"/>
                <a:gd name="connsiteX11" fmla="*/ 0 w 1333291"/>
                <a:gd name="connsiteY11" fmla="*/ 959970 h 1066633"/>
                <a:gd name="connsiteX12" fmla="*/ 0 w 1333291"/>
                <a:gd name="connsiteY12" fmla="*/ 106663 h 10666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333291" h="1066633">
                  <a:moveTo>
                    <a:pt x="0" y="106663"/>
                  </a:moveTo>
                  <a:cubicBezTo>
                    <a:pt x="0" y="78374"/>
                    <a:pt x="11238" y="51244"/>
                    <a:pt x="31241" y="31241"/>
                  </a:cubicBezTo>
                  <a:cubicBezTo>
                    <a:pt x="51244" y="11238"/>
                    <a:pt x="78374" y="0"/>
                    <a:pt x="106663" y="0"/>
                  </a:cubicBezTo>
                  <a:lnTo>
                    <a:pt x="1226628" y="0"/>
                  </a:lnTo>
                  <a:cubicBezTo>
                    <a:pt x="1254917" y="0"/>
                    <a:pt x="1282047" y="11238"/>
                    <a:pt x="1302050" y="31241"/>
                  </a:cubicBezTo>
                  <a:cubicBezTo>
                    <a:pt x="1322053" y="51244"/>
                    <a:pt x="1333291" y="78374"/>
                    <a:pt x="1333291" y="106663"/>
                  </a:cubicBezTo>
                  <a:lnTo>
                    <a:pt x="1333291" y="959970"/>
                  </a:lnTo>
                  <a:cubicBezTo>
                    <a:pt x="1333291" y="988259"/>
                    <a:pt x="1322053" y="1015389"/>
                    <a:pt x="1302050" y="1035392"/>
                  </a:cubicBezTo>
                  <a:cubicBezTo>
                    <a:pt x="1282047" y="1055395"/>
                    <a:pt x="1254917" y="1066633"/>
                    <a:pt x="1226628" y="1066633"/>
                  </a:cubicBezTo>
                  <a:lnTo>
                    <a:pt x="106663" y="1066633"/>
                  </a:lnTo>
                  <a:cubicBezTo>
                    <a:pt x="78374" y="1066633"/>
                    <a:pt x="51244" y="1055395"/>
                    <a:pt x="31241" y="1035392"/>
                  </a:cubicBezTo>
                  <a:cubicBezTo>
                    <a:pt x="11238" y="1015389"/>
                    <a:pt x="0" y="988259"/>
                    <a:pt x="0" y="959970"/>
                  </a:cubicBezTo>
                  <a:lnTo>
                    <a:pt x="0" y="106663"/>
                  </a:lnTo>
                  <a:close/>
                </a:path>
              </a:pathLst>
            </a:custGeom>
            <a:solidFill>
              <a:srgbClr val="00B05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lIns="57911" tIns="57911" rIns="57911" bIns="57911" spcCol="1270" anchor="ctr"/>
            <a:lstStyle/>
            <a:p>
              <a:pPr algn="ctr" defTabSz="622300">
                <a:lnSpc>
                  <a:spcPct val="90000"/>
                </a:lnSpc>
                <a:spcAft>
                  <a:spcPct val="35000"/>
                </a:spcAft>
                <a:defRPr/>
              </a:pPr>
              <a:r>
                <a:rPr lang="en-US" sz="1400" dirty="0"/>
                <a:t>Social Safety Nets –  Mothers-families (IP</a:t>
              </a:r>
              <a:r>
                <a:rPr lang="en-US" sz="1050" dirty="0"/>
                <a:t>) </a:t>
              </a:r>
            </a:p>
          </p:txBody>
        </p:sp>
        <p:sp>
          <p:nvSpPr>
            <p:cNvPr id="13" name="Left Arrow 12"/>
            <p:cNvSpPr/>
            <p:nvPr/>
          </p:nvSpPr>
          <p:spPr>
            <a:xfrm rot="15460831">
              <a:off x="2805090" y="3097142"/>
              <a:ext cx="2525652" cy="541393"/>
            </a:xfrm>
            <a:prstGeom prst="leftArrow">
              <a:avLst>
                <a:gd name="adj1" fmla="val 60000"/>
                <a:gd name="adj2" fmla="val 50000"/>
              </a:avLst>
            </a:prstGeom>
            <a:solidFill>
              <a:schemeClr val="accent1"/>
            </a:solidFill>
          </p:spPr>
          <p:style>
            <a:lnRef idx="0">
              <a:schemeClr val="accent1">
                <a:tint val="60000"/>
                <a:hueOff val="0"/>
                <a:satOff val="0"/>
                <a:lumOff val="0"/>
                <a:alphaOff val="0"/>
              </a:schemeClr>
            </a:lnRef>
            <a:fillRef idx="1">
              <a:scrgbClr r="0" g="0" b="0"/>
            </a:fillRef>
            <a:effectRef idx="0">
              <a:schemeClr val="accent1">
                <a:tint val="60000"/>
                <a:hueOff val="0"/>
                <a:satOff val="0"/>
                <a:lumOff val="0"/>
                <a:alphaOff val="0"/>
              </a:schemeClr>
            </a:effectRef>
            <a:fontRef idx="minor">
              <a:schemeClr val="lt1"/>
            </a:fontRef>
          </p:style>
        </p:sp>
        <p:sp>
          <p:nvSpPr>
            <p:cNvPr id="14" name="Freeform 13"/>
            <p:cNvSpPr/>
            <p:nvPr/>
          </p:nvSpPr>
          <p:spPr>
            <a:xfrm>
              <a:off x="3131988" y="1600200"/>
              <a:ext cx="1535272" cy="1066775"/>
            </a:xfrm>
            <a:custGeom>
              <a:avLst/>
              <a:gdLst>
                <a:gd name="connsiteX0" fmla="*/ 0 w 1333291"/>
                <a:gd name="connsiteY0" fmla="*/ 106663 h 1066633"/>
                <a:gd name="connsiteX1" fmla="*/ 31241 w 1333291"/>
                <a:gd name="connsiteY1" fmla="*/ 31241 h 1066633"/>
                <a:gd name="connsiteX2" fmla="*/ 106663 w 1333291"/>
                <a:gd name="connsiteY2" fmla="*/ 0 h 1066633"/>
                <a:gd name="connsiteX3" fmla="*/ 1226628 w 1333291"/>
                <a:gd name="connsiteY3" fmla="*/ 0 h 1066633"/>
                <a:gd name="connsiteX4" fmla="*/ 1302050 w 1333291"/>
                <a:gd name="connsiteY4" fmla="*/ 31241 h 1066633"/>
                <a:gd name="connsiteX5" fmla="*/ 1333291 w 1333291"/>
                <a:gd name="connsiteY5" fmla="*/ 106663 h 1066633"/>
                <a:gd name="connsiteX6" fmla="*/ 1333291 w 1333291"/>
                <a:gd name="connsiteY6" fmla="*/ 959970 h 1066633"/>
                <a:gd name="connsiteX7" fmla="*/ 1302050 w 1333291"/>
                <a:gd name="connsiteY7" fmla="*/ 1035392 h 1066633"/>
                <a:gd name="connsiteX8" fmla="*/ 1226628 w 1333291"/>
                <a:gd name="connsiteY8" fmla="*/ 1066633 h 1066633"/>
                <a:gd name="connsiteX9" fmla="*/ 106663 w 1333291"/>
                <a:gd name="connsiteY9" fmla="*/ 1066633 h 1066633"/>
                <a:gd name="connsiteX10" fmla="*/ 31241 w 1333291"/>
                <a:gd name="connsiteY10" fmla="*/ 1035392 h 1066633"/>
                <a:gd name="connsiteX11" fmla="*/ 0 w 1333291"/>
                <a:gd name="connsiteY11" fmla="*/ 959970 h 1066633"/>
                <a:gd name="connsiteX12" fmla="*/ 0 w 1333291"/>
                <a:gd name="connsiteY12" fmla="*/ 106663 h 10666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333291" h="1066633">
                  <a:moveTo>
                    <a:pt x="0" y="106663"/>
                  </a:moveTo>
                  <a:cubicBezTo>
                    <a:pt x="0" y="78374"/>
                    <a:pt x="11238" y="51244"/>
                    <a:pt x="31241" y="31241"/>
                  </a:cubicBezTo>
                  <a:cubicBezTo>
                    <a:pt x="51244" y="11238"/>
                    <a:pt x="78374" y="0"/>
                    <a:pt x="106663" y="0"/>
                  </a:cubicBezTo>
                  <a:lnTo>
                    <a:pt x="1226628" y="0"/>
                  </a:lnTo>
                  <a:cubicBezTo>
                    <a:pt x="1254917" y="0"/>
                    <a:pt x="1282047" y="11238"/>
                    <a:pt x="1302050" y="31241"/>
                  </a:cubicBezTo>
                  <a:cubicBezTo>
                    <a:pt x="1322053" y="51244"/>
                    <a:pt x="1333291" y="78374"/>
                    <a:pt x="1333291" y="106663"/>
                  </a:cubicBezTo>
                  <a:lnTo>
                    <a:pt x="1333291" y="959970"/>
                  </a:lnTo>
                  <a:cubicBezTo>
                    <a:pt x="1333291" y="988259"/>
                    <a:pt x="1322053" y="1015389"/>
                    <a:pt x="1302050" y="1035392"/>
                  </a:cubicBezTo>
                  <a:cubicBezTo>
                    <a:pt x="1282047" y="1055395"/>
                    <a:pt x="1254917" y="1066633"/>
                    <a:pt x="1226628" y="1066633"/>
                  </a:cubicBezTo>
                  <a:lnTo>
                    <a:pt x="106663" y="1066633"/>
                  </a:lnTo>
                  <a:cubicBezTo>
                    <a:pt x="78374" y="1066633"/>
                    <a:pt x="51244" y="1055395"/>
                    <a:pt x="31241" y="1035392"/>
                  </a:cubicBezTo>
                  <a:cubicBezTo>
                    <a:pt x="11238" y="1015389"/>
                    <a:pt x="0" y="988259"/>
                    <a:pt x="0" y="959970"/>
                  </a:cubicBezTo>
                  <a:lnTo>
                    <a:pt x="0" y="106663"/>
                  </a:lnTo>
                  <a:close/>
                </a:path>
              </a:pathLst>
            </a:custGeom>
            <a:solidFill>
              <a:srgbClr val="FFFF0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lIns="57911" tIns="57911" rIns="57911" bIns="57911" spcCol="1270" anchor="ctr"/>
            <a:lstStyle/>
            <a:p>
              <a:pPr algn="ctr" defTabSz="622300">
                <a:lnSpc>
                  <a:spcPct val="90000"/>
                </a:lnSpc>
                <a:spcAft>
                  <a:spcPct val="35000"/>
                </a:spcAft>
                <a:defRPr/>
              </a:pPr>
              <a:r>
                <a:rPr lang="en-US" sz="1400" b="1" dirty="0">
                  <a:solidFill>
                    <a:schemeClr val="tx1"/>
                  </a:solidFill>
                </a:rPr>
                <a:t>Community </a:t>
              </a:r>
            </a:p>
            <a:p>
              <a:pPr algn="ctr" defTabSz="622300">
                <a:lnSpc>
                  <a:spcPct val="90000"/>
                </a:lnSpc>
                <a:spcAft>
                  <a:spcPct val="35000"/>
                </a:spcAft>
                <a:defRPr/>
              </a:pPr>
              <a:r>
                <a:rPr lang="en-US" sz="1400" b="1" dirty="0">
                  <a:solidFill>
                    <a:schemeClr val="tx1"/>
                  </a:solidFill>
                </a:rPr>
                <a:t>Land/Building 10-20 years </a:t>
              </a:r>
              <a:r>
                <a:rPr lang="en-US" sz="1100" dirty="0"/>
                <a:t>– </a:t>
              </a:r>
            </a:p>
          </p:txBody>
        </p:sp>
        <p:sp>
          <p:nvSpPr>
            <p:cNvPr id="15" name="Left Arrow 14"/>
            <p:cNvSpPr/>
            <p:nvPr/>
          </p:nvSpPr>
          <p:spPr>
            <a:xfrm rot="16971429">
              <a:off x="3832308" y="3098730"/>
              <a:ext cx="2532003" cy="541394"/>
            </a:xfrm>
            <a:prstGeom prst="leftArrow">
              <a:avLst>
                <a:gd name="adj1" fmla="val 60000"/>
                <a:gd name="adj2" fmla="val 50000"/>
              </a:avLst>
            </a:prstGeom>
            <a:solidFill>
              <a:schemeClr val="accent1">
                <a:lumMod val="90000"/>
              </a:schemeClr>
            </a:solidFill>
          </p:spPr>
          <p:style>
            <a:lnRef idx="0">
              <a:schemeClr val="accent1">
                <a:tint val="60000"/>
                <a:hueOff val="0"/>
                <a:satOff val="0"/>
                <a:lumOff val="0"/>
                <a:alphaOff val="0"/>
              </a:schemeClr>
            </a:lnRef>
            <a:fillRef idx="1">
              <a:scrgbClr r="0" g="0" b="0"/>
            </a:fillRef>
            <a:effectRef idx="0">
              <a:schemeClr val="accent1">
                <a:tint val="60000"/>
                <a:hueOff val="0"/>
                <a:satOff val="0"/>
                <a:lumOff val="0"/>
                <a:alphaOff val="0"/>
              </a:schemeClr>
            </a:effectRef>
            <a:fontRef idx="minor">
              <a:schemeClr val="lt1"/>
            </a:fontRef>
          </p:style>
        </p:sp>
        <p:sp>
          <p:nvSpPr>
            <p:cNvPr id="16" name="Freeform 15"/>
            <p:cNvSpPr/>
            <p:nvPr/>
          </p:nvSpPr>
          <p:spPr>
            <a:xfrm>
              <a:off x="4883182" y="1601787"/>
              <a:ext cx="1295534" cy="1066775"/>
            </a:xfrm>
            <a:custGeom>
              <a:avLst/>
              <a:gdLst>
                <a:gd name="connsiteX0" fmla="*/ 0 w 1333291"/>
                <a:gd name="connsiteY0" fmla="*/ 106663 h 1066633"/>
                <a:gd name="connsiteX1" fmla="*/ 31241 w 1333291"/>
                <a:gd name="connsiteY1" fmla="*/ 31241 h 1066633"/>
                <a:gd name="connsiteX2" fmla="*/ 106663 w 1333291"/>
                <a:gd name="connsiteY2" fmla="*/ 0 h 1066633"/>
                <a:gd name="connsiteX3" fmla="*/ 1226628 w 1333291"/>
                <a:gd name="connsiteY3" fmla="*/ 0 h 1066633"/>
                <a:gd name="connsiteX4" fmla="*/ 1302050 w 1333291"/>
                <a:gd name="connsiteY4" fmla="*/ 31241 h 1066633"/>
                <a:gd name="connsiteX5" fmla="*/ 1333291 w 1333291"/>
                <a:gd name="connsiteY5" fmla="*/ 106663 h 1066633"/>
                <a:gd name="connsiteX6" fmla="*/ 1333291 w 1333291"/>
                <a:gd name="connsiteY6" fmla="*/ 959970 h 1066633"/>
                <a:gd name="connsiteX7" fmla="*/ 1302050 w 1333291"/>
                <a:gd name="connsiteY7" fmla="*/ 1035392 h 1066633"/>
                <a:gd name="connsiteX8" fmla="*/ 1226628 w 1333291"/>
                <a:gd name="connsiteY8" fmla="*/ 1066633 h 1066633"/>
                <a:gd name="connsiteX9" fmla="*/ 106663 w 1333291"/>
                <a:gd name="connsiteY9" fmla="*/ 1066633 h 1066633"/>
                <a:gd name="connsiteX10" fmla="*/ 31241 w 1333291"/>
                <a:gd name="connsiteY10" fmla="*/ 1035392 h 1066633"/>
                <a:gd name="connsiteX11" fmla="*/ 0 w 1333291"/>
                <a:gd name="connsiteY11" fmla="*/ 959970 h 1066633"/>
                <a:gd name="connsiteX12" fmla="*/ 0 w 1333291"/>
                <a:gd name="connsiteY12" fmla="*/ 106663 h 10666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333291" h="1066633">
                  <a:moveTo>
                    <a:pt x="0" y="106663"/>
                  </a:moveTo>
                  <a:cubicBezTo>
                    <a:pt x="0" y="78374"/>
                    <a:pt x="11238" y="51244"/>
                    <a:pt x="31241" y="31241"/>
                  </a:cubicBezTo>
                  <a:cubicBezTo>
                    <a:pt x="51244" y="11238"/>
                    <a:pt x="78374" y="0"/>
                    <a:pt x="106663" y="0"/>
                  </a:cubicBezTo>
                  <a:lnTo>
                    <a:pt x="1226628" y="0"/>
                  </a:lnTo>
                  <a:cubicBezTo>
                    <a:pt x="1254917" y="0"/>
                    <a:pt x="1282047" y="11238"/>
                    <a:pt x="1302050" y="31241"/>
                  </a:cubicBezTo>
                  <a:cubicBezTo>
                    <a:pt x="1322053" y="51244"/>
                    <a:pt x="1333291" y="78374"/>
                    <a:pt x="1333291" y="106663"/>
                  </a:cubicBezTo>
                  <a:lnTo>
                    <a:pt x="1333291" y="959970"/>
                  </a:lnTo>
                  <a:cubicBezTo>
                    <a:pt x="1333291" y="988259"/>
                    <a:pt x="1322053" y="1015389"/>
                    <a:pt x="1302050" y="1035392"/>
                  </a:cubicBezTo>
                  <a:cubicBezTo>
                    <a:pt x="1282047" y="1055395"/>
                    <a:pt x="1254917" y="1066633"/>
                    <a:pt x="1226628" y="1066633"/>
                  </a:cubicBezTo>
                  <a:lnTo>
                    <a:pt x="106663" y="1066633"/>
                  </a:lnTo>
                  <a:cubicBezTo>
                    <a:pt x="78374" y="1066633"/>
                    <a:pt x="51244" y="1055395"/>
                    <a:pt x="31241" y="1035392"/>
                  </a:cubicBezTo>
                  <a:cubicBezTo>
                    <a:pt x="11238" y="1015389"/>
                    <a:pt x="0" y="988259"/>
                    <a:pt x="0" y="959970"/>
                  </a:cubicBezTo>
                  <a:lnTo>
                    <a:pt x="0" y="106663"/>
                  </a:lnTo>
                  <a:close/>
                </a:path>
              </a:pathLst>
            </a:custGeom>
            <a:solidFill>
              <a:srgbClr val="FFFF0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lIns="57911" tIns="57911" rIns="57911" bIns="57911" spcCol="1270" anchor="ctr"/>
            <a:lstStyle/>
            <a:p>
              <a:pPr algn="ctr" defTabSz="622300">
                <a:lnSpc>
                  <a:spcPct val="90000"/>
                </a:lnSpc>
                <a:spcAft>
                  <a:spcPct val="35000"/>
                </a:spcAft>
                <a:defRPr/>
              </a:pPr>
              <a:r>
                <a:rPr lang="en-US" sz="1400" b="1" dirty="0">
                  <a:solidFill>
                    <a:schemeClr val="tx1"/>
                  </a:solidFill>
                </a:rPr>
                <a:t>Model Villages/</a:t>
              </a:r>
            </a:p>
            <a:p>
              <a:pPr algn="ctr" defTabSz="622300">
                <a:lnSpc>
                  <a:spcPct val="90000"/>
                </a:lnSpc>
                <a:spcAft>
                  <a:spcPct val="35000"/>
                </a:spcAft>
                <a:defRPr/>
              </a:pPr>
              <a:r>
                <a:rPr lang="en-US" sz="1400" b="1" dirty="0">
                  <a:solidFill>
                    <a:schemeClr val="tx1"/>
                  </a:solidFill>
                </a:rPr>
                <a:t>Schools –Govt.</a:t>
              </a:r>
            </a:p>
          </p:txBody>
        </p:sp>
        <p:sp>
          <p:nvSpPr>
            <p:cNvPr id="17" name="Left Arrow 16"/>
            <p:cNvSpPr/>
            <p:nvPr/>
          </p:nvSpPr>
          <p:spPr>
            <a:xfrm rot="19449475">
              <a:off x="4764106" y="3427369"/>
              <a:ext cx="2924477" cy="542912"/>
            </a:xfrm>
            <a:prstGeom prst="leftArrow">
              <a:avLst>
                <a:gd name="adj1" fmla="val 60000"/>
                <a:gd name="adj2" fmla="val 50000"/>
              </a:avLst>
            </a:prstGeom>
            <a:solidFill>
              <a:schemeClr val="accent1"/>
            </a:solidFill>
          </p:spPr>
          <p:style>
            <a:lnRef idx="0">
              <a:schemeClr val="accent1">
                <a:tint val="60000"/>
                <a:hueOff val="0"/>
                <a:satOff val="0"/>
                <a:lumOff val="0"/>
                <a:alphaOff val="0"/>
              </a:schemeClr>
            </a:lnRef>
            <a:fillRef idx="1">
              <a:scrgbClr r="0" g="0" b="0"/>
            </a:fillRef>
            <a:effectRef idx="0">
              <a:schemeClr val="accent1">
                <a:tint val="60000"/>
                <a:hueOff val="0"/>
                <a:satOff val="0"/>
                <a:lumOff val="0"/>
                <a:alphaOff val="0"/>
              </a:schemeClr>
            </a:effectRef>
            <a:fontRef idx="minor">
              <a:schemeClr val="lt1"/>
            </a:fontRef>
          </p:style>
        </p:sp>
        <p:sp>
          <p:nvSpPr>
            <p:cNvPr id="19" name="Left Arrow 18"/>
            <p:cNvSpPr/>
            <p:nvPr/>
          </p:nvSpPr>
          <p:spPr>
            <a:xfrm rot="19619125">
              <a:off x="5410286" y="4381434"/>
              <a:ext cx="2430713" cy="542912"/>
            </a:xfrm>
            <a:prstGeom prst="leftArrow">
              <a:avLst>
                <a:gd name="adj1" fmla="val 60000"/>
                <a:gd name="adj2" fmla="val 50000"/>
              </a:avLst>
            </a:prstGeom>
            <a:solidFill>
              <a:schemeClr val="accent1">
                <a:lumMod val="90000"/>
              </a:schemeClr>
            </a:solidFill>
          </p:spPr>
          <p:style>
            <a:lnRef idx="0">
              <a:schemeClr val="accent1">
                <a:tint val="60000"/>
                <a:hueOff val="0"/>
                <a:satOff val="0"/>
                <a:lumOff val="0"/>
                <a:alphaOff val="0"/>
              </a:schemeClr>
            </a:lnRef>
            <a:fillRef idx="1">
              <a:scrgbClr r="0" g="0" b="0"/>
            </a:fillRef>
            <a:effectRef idx="0">
              <a:schemeClr val="accent1">
                <a:tint val="60000"/>
                <a:hueOff val="0"/>
                <a:satOff val="0"/>
                <a:lumOff val="0"/>
                <a:alphaOff val="0"/>
              </a:schemeClr>
            </a:effectRef>
            <a:fontRef idx="minor">
              <a:schemeClr val="lt1"/>
            </a:fontRef>
          </p:style>
        </p:sp>
        <p:sp>
          <p:nvSpPr>
            <p:cNvPr id="20" name="Freeform 19"/>
            <p:cNvSpPr/>
            <p:nvPr/>
          </p:nvSpPr>
          <p:spPr>
            <a:xfrm>
              <a:off x="6826483" y="2046276"/>
              <a:ext cx="1333638" cy="1066775"/>
            </a:xfrm>
            <a:custGeom>
              <a:avLst/>
              <a:gdLst>
                <a:gd name="connsiteX0" fmla="*/ 0 w 1333291"/>
                <a:gd name="connsiteY0" fmla="*/ 106663 h 1066633"/>
                <a:gd name="connsiteX1" fmla="*/ 31241 w 1333291"/>
                <a:gd name="connsiteY1" fmla="*/ 31241 h 1066633"/>
                <a:gd name="connsiteX2" fmla="*/ 106663 w 1333291"/>
                <a:gd name="connsiteY2" fmla="*/ 0 h 1066633"/>
                <a:gd name="connsiteX3" fmla="*/ 1226628 w 1333291"/>
                <a:gd name="connsiteY3" fmla="*/ 0 h 1066633"/>
                <a:gd name="connsiteX4" fmla="*/ 1302050 w 1333291"/>
                <a:gd name="connsiteY4" fmla="*/ 31241 h 1066633"/>
                <a:gd name="connsiteX5" fmla="*/ 1333291 w 1333291"/>
                <a:gd name="connsiteY5" fmla="*/ 106663 h 1066633"/>
                <a:gd name="connsiteX6" fmla="*/ 1333291 w 1333291"/>
                <a:gd name="connsiteY6" fmla="*/ 959970 h 1066633"/>
                <a:gd name="connsiteX7" fmla="*/ 1302050 w 1333291"/>
                <a:gd name="connsiteY7" fmla="*/ 1035392 h 1066633"/>
                <a:gd name="connsiteX8" fmla="*/ 1226628 w 1333291"/>
                <a:gd name="connsiteY8" fmla="*/ 1066633 h 1066633"/>
                <a:gd name="connsiteX9" fmla="*/ 106663 w 1333291"/>
                <a:gd name="connsiteY9" fmla="*/ 1066633 h 1066633"/>
                <a:gd name="connsiteX10" fmla="*/ 31241 w 1333291"/>
                <a:gd name="connsiteY10" fmla="*/ 1035392 h 1066633"/>
                <a:gd name="connsiteX11" fmla="*/ 0 w 1333291"/>
                <a:gd name="connsiteY11" fmla="*/ 959970 h 1066633"/>
                <a:gd name="connsiteX12" fmla="*/ 0 w 1333291"/>
                <a:gd name="connsiteY12" fmla="*/ 106663 h 10666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333291" h="1066633">
                  <a:moveTo>
                    <a:pt x="0" y="106663"/>
                  </a:moveTo>
                  <a:cubicBezTo>
                    <a:pt x="0" y="78374"/>
                    <a:pt x="11238" y="51244"/>
                    <a:pt x="31241" y="31241"/>
                  </a:cubicBezTo>
                  <a:cubicBezTo>
                    <a:pt x="51244" y="11238"/>
                    <a:pt x="78374" y="0"/>
                    <a:pt x="106663" y="0"/>
                  </a:cubicBezTo>
                  <a:lnTo>
                    <a:pt x="1226628" y="0"/>
                  </a:lnTo>
                  <a:cubicBezTo>
                    <a:pt x="1254917" y="0"/>
                    <a:pt x="1282047" y="11238"/>
                    <a:pt x="1302050" y="31241"/>
                  </a:cubicBezTo>
                  <a:cubicBezTo>
                    <a:pt x="1322053" y="51244"/>
                    <a:pt x="1333291" y="78374"/>
                    <a:pt x="1333291" y="106663"/>
                  </a:cubicBezTo>
                  <a:lnTo>
                    <a:pt x="1333291" y="959970"/>
                  </a:lnTo>
                  <a:cubicBezTo>
                    <a:pt x="1333291" y="988259"/>
                    <a:pt x="1322053" y="1015389"/>
                    <a:pt x="1302050" y="1035392"/>
                  </a:cubicBezTo>
                  <a:cubicBezTo>
                    <a:pt x="1282047" y="1055395"/>
                    <a:pt x="1254917" y="1066633"/>
                    <a:pt x="1226628" y="1066633"/>
                  </a:cubicBezTo>
                  <a:lnTo>
                    <a:pt x="106663" y="1066633"/>
                  </a:lnTo>
                  <a:cubicBezTo>
                    <a:pt x="78374" y="1066633"/>
                    <a:pt x="51244" y="1055395"/>
                    <a:pt x="31241" y="1035392"/>
                  </a:cubicBezTo>
                  <a:cubicBezTo>
                    <a:pt x="11238" y="1015389"/>
                    <a:pt x="0" y="988259"/>
                    <a:pt x="0" y="959970"/>
                  </a:cubicBezTo>
                  <a:lnTo>
                    <a:pt x="0" y="106663"/>
                  </a:lnTo>
                  <a:close/>
                </a:path>
              </a:pathLst>
            </a:custGeom>
            <a:solidFill>
              <a:srgbClr val="CCFF99"/>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lIns="52196" tIns="52196" rIns="52196" bIns="52196" spcCol="1270" anchor="ctr"/>
            <a:lstStyle/>
            <a:p>
              <a:pPr algn="ctr" defTabSz="488950">
                <a:lnSpc>
                  <a:spcPct val="90000"/>
                </a:lnSpc>
                <a:spcAft>
                  <a:spcPct val="35000"/>
                </a:spcAft>
                <a:defRPr/>
              </a:pPr>
              <a:r>
                <a:rPr lang="en-US" sz="1400" b="1" dirty="0">
                  <a:solidFill>
                    <a:schemeClr val="tx1"/>
                  </a:solidFill>
                </a:rPr>
                <a:t>Health Dept</a:t>
              </a:r>
              <a:r>
                <a:rPr lang="en-US" sz="1100" dirty="0">
                  <a:solidFill>
                    <a:schemeClr val="tx1"/>
                  </a:solidFill>
                </a:rPr>
                <a:t>– PHSRP - LHWs </a:t>
              </a:r>
            </a:p>
            <a:p>
              <a:pPr algn="ctr" defTabSz="488950">
                <a:lnSpc>
                  <a:spcPct val="90000"/>
                </a:lnSpc>
                <a:spcAft>
                  <a:spcPct val="35000"/>
                </a:spcAft>
                <a:defRPr/>
              </a:pPr>
              <a:r>
                <a:rPr lang="en-US" sz="1100" dirty="0">
                  <a:solidFill>
                    <a:schemeClr val="tx1"/>
                  </a:solidFill>
                </a:rPr>
                <a:t>Basic Health Units, </a:t>
              </a:r>
            </a:p>
            <a:p>
              <a:pPr algn="ctr" defTabSz="488950">
                <a:lnSpc>
                  <a:spcPct val="90000"/>
                </a:lnSpc>
                <a:spcAft>
                  <a:spcPct val="35000"/>
                </a:spcAft>
                <a:defRPr/>
              </a:pPr>
              <a:r>
                <a:rPr lang="en-US" sz="1100" dirty="0">
                  <a:solidFill>
                    <a:schemeClr val="tx1"/>
                  </a:solidFill>
                </a:rPr>
                <a:t>Health &amp; Nutrition Supervisors  </a:t>
              </a:r>
            </a:p>
          </p:txBody>
        </p:sp>
        <p:sp>
          <p:nvSpPr>
            <p:cNvPr id="21" name="Left Arrow 20"/>
            <p:cNvSpPr/>
            <p:nvPr/>
          </p:nvSpPr>
          <p:spPr>
            <a:xfrm>
              <a:off x="5672250" y="5403760"/>
              <a:ext cx="2530737" cy="542912"/>
            </a:xfrm>
            <a:prstGeom prst="leftArrow">
              <a:avLst>
                <a:gd name="adj1" fmla="val 60000"/>
                <a:gd name="adj2" fmla="val 50000"/>
              </a:avLst>
            </a:prstGeom>
            <a:solidFill>
              <a:schemeClr val="accent1"/>
            </a:solidFill>
          </p:spPr>
          <p:style>
            <a:lnRef idx="0">
              <a:schemeClr val="accent1">
                <a:tint val="60000"/>
                <a:hueOff val="0"/>
                <a:satOff val="0"/>
                <a:lumOff val="0"/>
                <a:alphaOff val="0"/>
              </a:schemeClr>
            </a:lnRef>
            <a:fillRef idx="1">
              <a:scrgbClr r="0" g="0" b="0"/>
            </a:fillRef>
            <a:effectRef idx="0">
              <a:schemeClr val="accent1">
                <a:tint val="60000"/>
                <a:hueOff val="0"/>
                <a:satOff val="0"/>
                <a:lumOff val="0"/>
                <a:alphaOff val="0"/>
              </a:schemeClr>
            </a:effectRef>
            <a:fontRef idx="minor">
              <a:schemeClr val="lt1"/>
            </a:fontRef>
          </p:style>
        </p:sp>
        <p:sp>
          <p:nvSpPr>
            <p:cNvPr id="22" name="Freeform 21"/>
            <p:cNvSpPr/>
            <p:nvPr/>
          </p:nvSpPr>
          <p:spPr>
            <a:xfrm>
              <a:off x="7536168" y="5141828"/>
              <a:ext cx="1333638" cy="1066775"/>
            </a:xfrm>
            <a:custGeom>
              <a:avLst/>
              <a:gdLst>
                <a:gd name="connsiteX0" fmla="*/ 0 w 1333291"/>
                <a:gd name="connsiteY0" fmla="*/ 106663 h 1066633"/>
                <a:gd name="connsiteX1" fmla="*/ 31241 w 1333291"/>
                <a:gd name="connsiteY1" fmla="*/ 31241 h 1066633"/>
                <a:gd name="connsiteX2" fmla="*/ 106663 w 1333291"/>
                <a:gd name="connsiteY2" fmla="*/ 0 h 1066633"/>
                <a:gd name="connsiteX3" fmla="*/ 1226628 w 1333291"/>
                <a:gd name="connsiteY3" fmla="*/ 0 h 1066633"/>
                <a:gd name="connsiteX4" fmla="*/ 1302050 w 1333291"/>
                <a:gd name="connsiteY4" fmla="*/ 31241 h 1066633"/>
                <a:gd name="connsiteX5" fmla="*/ 1333291 w 1333291"/>
                <a:gd name="connsiteY5" fmla="*/ 106663 h 1066633"/>
                <a:gd name="connsiteX6" fmla="*/ 1333291 w 1333291"/>
                <a:gd name="connsiteY6" fmla="*/ 959970 h 1066633"/>
                <a:gd name="connsiteX7" fmla="*/ 1302050 w 1333291"/>
                <a:gd name="connsiteY7" fmla="*/ 1035392 h 1066633"/>
                <a:gd name="connsiteX8" fmla="*/ 1226628 w 1333291"/>
                <a:gd name="connsiteY8" fmla="*/ 1066633 h 1066633"/>
                <a:gd name="connsiteX9" fmla="*/ 106663 w 1333291"/>
                <a:gd name="connsiteY9" fmla="*/ 1066633 h 1066633"/>
                <a:gd name="connsiteX10" fmla="*/ 31241 w 1333291"/>
                <a:gd name="connsiteY10" fmla="*/ 1035392 h 1066633"/>
                <a:gd name="connsiteX11" fmla="*/ 0 w 1333291"/>
                <a:gd name="connsiteY11" fmla="*/ 959970 h 1066633"/>
                <a:gd name="connsiteX12" fmla="*/ 0 w 1333291"/>
                <a:gd name="connsiteY12" fmla="*/ 106663 h 10666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333291" h="1066633">
                  <a:moveTo>
                    <a:pt x="0" y="106663"/>
                  </a:moveTo>
                  <a:cubicBezTo>
                    <a:pt x="0" y="78374"/>
                    <a:pt x="11238" y="51244"/>
                    <a:pt x="31241" y="31241"/>
                  </a:cubicBezTo>
                  <a:cubicBezTo>
                    <a:pt x="51244" y="11238"/>
                    <a:pt x="78374" y="0"/>
                    <a:pt x="106663" y="0"/>
                  </a:cubicBezTo>
                  <a:lnTo>
                    <a:pt x="1226628" y="0"/>
                  </a:lnTo>
                  <a:cubicBezTo>
                    <a:pt x="1254917" y="0"/>
                    <a:pt x="1282047" y="11238"/>
                    <a:pt x="1302050" y="31241"/>
                  </a:cubicBezTo>
                  <a:cubicBezTo>
                    <a:pt x="1322053" y="51244"/>
                    <a:pt x="1333291" y="78374"/>
                    <a:pt x="1333291" y="106663"/>
                  </a:cubicBezTo>
                  <a:lnTo>
                    <a:pt x="1333291" y="959970"/>
                  </a:lnTo>
                  <a:cubicBezTo>
                    <a:pt x="1333291" y="988259"/>
                    <a:pt x="1322053" y="1015389"/>
                    <a:pt x="1302050" y="1035392"/>
                  </a:cubicBezTo>
                  <a:cubicBezTo>
                    <a:pt x="1282047" y="1055395"/>
                    <a:pt x="1254917" y="1066633"/>
                    <a:pt x="1226628" y="1066633"/>
                  </a:cubicBezTo>
                  <a:lnTo>
                    <a:pt x="106663" y="1066633"/>
                  </a:lnTo>
                  <a:cubicBezTo>
                    <a:pt x="78374" y="1066633"/>
                    <a:pt x="51244" y="1055395"/>
                    <a:pt x="31241" y="1035392"/>
                  </a:cubicBezTo>
                  <a:cubicBezTo>
                    <a:pt x="11238" y="1015389"/>
                    <a:pt x="0" y="988259"/>
                    <a:pt x="0" y="959970"/>
                  </a:cubicBezTo>
                  <a:lnTo>
                    <a:pt x="0" y="106663"/>
                  </a:lnTo>
                  <a:close/>
                </a:path>
              </a:pathLst>
            </a:custGeom>
            <a:solidFill>
              <a:srgbClr val="734B69"/>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lIns="54101" tIns="54101" rIns="54101" bIns="54101" spcCol="1270" anchor="ctr"/>
            <a:lstStyle/>
            <a:p>
              <a:pPr algn="ctr" defTabSz="533400">
                <a:lnSpc>
                  <a:spcPct val="90000"/>
                </a:lnSpc>
                <a:spcAft>
                  <a:spcPct val="35000"/>
                </a:spcAft>
                <a:defRPr/>
              </a:pPr>
              <a:r>
                <a:rPr lang="en-US" sz="1200" b="1" dirty="0"/>
                <a:t>CSR Nutrition/</a:t>
              </a:r>
            </a:p>
            <a:p>
              <a:pPr algn="ctr" defTabSz="533400">
                <a:lnSpc>
                  <a:spcPct val="90000"/>
                </a:lnSpc>
                <a:spcAft>
                  <a:spcPct val="35000"/>
                </a:spcAft>
                <a:defRPr/>
              </a:pPr>
              <a:r>
                <a:rPr lang="en-US" sz="1200" b="1" dirty="0"/>
                <a:t>hygiene  </a:t>
              </a:r>
            </a:p>
            <a:p>
              <a:pPr algn="ctr" defTabSz="533400">
                <a:lnSpc>
                  <a:spcPct val="90000"/>
                </a:lnSpc>
                <a:spcAft>
                  <a:spcPct val="35000"/>
                </a:spcAft>
                <a:defRPr/>
              </a:pPr>
              <a:r>
                <a:rPr lang="en-US" sz="1200" b="1" dirty="0"/>
                <a:t>Brands </a:t>
              </a:r>
            </a:p>
            <a:p>
              <a:pPr algn="ctr" defTabSz="533400">
                <a:lnSpc>
                  <a:spcPct val="90000"/>
                </a:lnSpc>
                <a:spcAft>
                  <a:spcPct val="35000"/>
                </a:spcAft>
                <a:defRPr/>
              </a:pPr>
              <a:r>
                <a:rPr lang="en-US" sz="1200" b="1" dirty="0" err="1"/>
                <a:t>Knorr</a:t>
              </a:r>
              <a:r>
                <a:rPr lang="en-US" sz="1200" b="1" dirty="0"/>
                <a:t>  &amp; Lifebu</a:t>
              </a:r>
              <a:r>
                <a:rPr lang="en-US" sz="1100" dirty="0"/>
                <a:t>oy  </a:t>
              </a:r>
            </a:p>
          </p:txBody>
        </p:sp>
        <p:sp>
          <p:nvSpPr>
            <p:cNvPr id="18" name="Freeform 17"/>
            <p:cNvSpPr/>
            <p:nvPr/>
          </p:nvSpPr>
          <p:spPr>
            <a:xfrm>
              <a:off x="7474250" y="3486105"/>
              <a:ext cx="1333638" cy="1066775"/>
            </a:xfrm>
            <a:custGeom>
              <a:avLst/>
              <a:gdLst>
                <a:gd name="connsiteX0" fmla="*/ 0 w 1333291"/>
                <a:gd name="connsiteY0" fmla="*/ 106663 h 1066633"/>
                <a:gd name="connsiteX1" fmla="*/ 31241 w 1333291"/>
                <a:gd name="connsiteY1" fmla="*/ 31241 h 1066633"/>
                <a:gd name="connsiteX2" fmla="*/ 106663 w 1333291"/>
                <a:gd name="connsiteY2" fmla="*/ 0 h 1066633"/>
                <a:gd name="connsiteX3" fmla="*/ 1226628 w 1333291"/>
                <a:gd name="connsiteY3" fmla="*/ 0 h 1066633"/>
                <a:gd name="connsiteX4" fmla="*/ 1302050 w 1333291"/>
                <a:gd name="connsiteY4" fmla="*/ 31241 h 1066633"/>
                <a:gd name="connsiteX5" fmla="*/ 1333291 w 1333291"/>
                <a:gd name="connsiteY5" fmla="*/ 106663 h 1066633"/>
                <a:gd name="connsiteX6" fmla="*/ 1333291 w 1333291"/>
                <a:gd name="connsiteY6" fmla="*/ 959970 h 1066633"/>
                <a:gd name="connsiteX7" fmla="*/ 1302050 w 1333291"/>
                <a:gd name="connsiteY7" fmla="*/ 1035392 h 1066633"/>
                <a:gd name="connsiteX8" fmla="*/ 1226628 w 1333291"/>
                <a:gd name="connsiteY8" fmla="*/ 1066633 h 1066633"/>
                <a:gd name="connsiteX9" fmla="*/ 106663 w 1333291"/>
                <a:gd name="connsiteY9" fmla="*/ 1066633 h 1066633"/>
                <a:gd name="connsiteX10" fmla="*/ 31241 w 1333291"/>
                <a:gd name="connsiteY10" fmla="*/ 1035392 h 1066633"/>
                <a:gd name="connsiteX11" fmla="*/ 0 w 1333291"/>
                <a:gd name="connsiteY11" fmla="*/ 959970 h 1066633"/>
                <a:gd name="connsiteX12" fmla="*/ 0 w 1333291"/>
                <a:gd name="connsiteY12" fmla="*/ 106663 h 10666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333291" h="1066633">
                  <a:moveTo>
                    <a:pt x="0" y="106663"/>
                  </a:moveTo>
                  <a:cubicBezTo>
                    <a:pt x="0" y="78374"/>
                    <a:pt x="11238" y="51244"/>
                    <a:pt x="31241" y="31241"/>
                  </a:cubicBezTo>
                  <a:cubicBezTo>
                    <a:pt x="51244" y="11238"/>
                    <a:pt x="78374" y="0"/>
                    <a:pt x="106663" y="0"/>
                  </a:cubicBezTo>
                  <a:lnTo>
                    <a:pt x="1226628" y="0"/>
                  </a:lnTo>
                  <a:cubicBezTo>
                    <a:pt x="1254917" y="0"/>
                    <a:pt x="1282047" y="11238"/>
                    <a:pt x="1302050" y="31241"/>
                  </a:cubicBezTo>
                  <a:cubicBezTo>
                    <a:pt x="1322053" y="51244"/>
                    <a:pt x="1333291" y="78374"/>
                    <a:pt x="1333291" y="106663"/>
                  </a:cubicBezTo>
                  <a:lnTo>
                    <a:pt x="1333291" y="959970"/>
                  </a:lnTo>
                  <a:cubicBezTo>
                    <a:pt x="1333291" y="988259"/>
                    <a:pt x="1322053" y="1015389"/>
                    <a:pt x="1302050" y="1035392"/>
                  </a:cubicBezTo>
                  <a:cubicBezTo>
                    <a:pt x="1282047" y="1055395"/>
                    <a:pt x="1254917" y="1066633"/>
                    <a:pt x="1226628" y="1066633"/>
                  </a:cubicBezTo>
                  <a:lnTo>
                    <a:pt x="106663" y="1066633"/>
                  </a:lnTo>
                  <a:cubicBezTo>
                    <a:pt x="78374" y="1066633"/>
                    <a:pt x="51244" y="1055395"/>
                    <a:pt x="31241" y="1035392"/>
                  </a:cubicBezTo>
                  <a:cubicBezTo>
                    <a:pt x="11238" y="1015389"/>
                    <a:pt x="0" y="988259"/>
                    <a:pt x="0" y="959970"/>
                  </a:cubicBezTo>
                  <a:lnTo>
                    <a:pt x="0" y="106663"/>
                  </a:lnTo>
                  <a:close/>
                </a:path>
              </a:pathLst>
            </a:custGeom>
            <a:solidFill>
              <a:srgbClr val="0070C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lIns="52196" tIns="52196" rIns="52196" bIns="52196" spcCol="1270" anchor="ctr"/>
            <a:lstStyle/>
            <a:p>
              <a:pPr algn="ctr" defTabSz="488950">
                <a:lnSpc>
                  <a:spcPct val="90000"/>
                </a:lnSpc>
                <a:spcAft>
                  <a:spcPct val="35000"/>
                </a:spcAft>
                <a:defRPr/>
              </a:pPr>
              <a:r>
                <a:rPr lang="en-US" sz="1400" dirty="0"/>
                <a:t>Mobilizing Partnerships   </a:t>
              </a:r>
            </a:p>
          </p:txBody>
        </p:sp>
      </p:gr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Number Placeholder 3"/>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itchFamily="34" charset="0"/>
                <a:ea typeface="MS PGothic" pitchFamily="34" charset="-128"/>
              </a:defRPr>
            </a:lvl1pPr>
            <a:lvl2pPr marL="742950" indent="-285750">
              <a:defRPr sz="2400">
                <a:solidFill>
                  <a:schemeClr val="tx1"/>
                </a:solidFill>
                <a:latin typeface="Arial" pitchFamily="34" charset="0"/>
                <a:ea typeface="MS PGothic" pitchFamily="34" charset="-128"/>
              </a:defRPr>
            </a:lvl2pPr>
            <a:lvl3pPr marL="1143000" indent="-228600">
              <a:defRPr sz="2400">
                <a:solidFill>
                  <a:schemeClr val="tx1"/>
                </a:solidFill>
                <a:latin typeface="Arial" pitchFamily="34" charset="0"/>
                <a:ea typeface="MS PGothic" pitchFamily="34" charset="-128"/>
              </a:defRPr>
            </a:lvl3pPr>
            <a:lvl4pPr marL="1600200" indent="-228600">
              <a:defRPr sz="2400">
                <a:solidFill>
                  <a:schemeClr val="tx1"/>
                </a:solidFill>
                <a:latin typeface="Arial" pitchFamily="34" charset="0"/>
                <a:ea typeface="MS PGothic" pitchFamily="34" charset="-128"/>
              </a:defRPr>
            </a:lvl4pPr>
            <a:lvl5pPr marL="2057400" indent="-228600">
              <a:defRPr sz="2400">
                <a:solidFill>
                  <a:schemeClr val="tx1"/>
                </a:solidFill>
                <a:latin typeface="Arial"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MS PGothic" pitchFamily="34" charset="-128"/>
              </a:defRPr>
            </a:lvl9pPr>
          </a:lstStyle>
          <a:p>
            <a:fld id="{A85465E3-60FD-4F2C-998F-4F234196EAD8}" type="slidenum">
              <a:rPr lang="en-US" sz="1400" smtClean="0"/>
              <a:pPr/>
              <a:t>16</a:t>
            </a:fld>
            <a:endParaRPr lang="en-US" sz="1400" smtClean="0"/>
          </a:p>
        </p:txBody>
      </p:sp>
      <p:pic>
        <p:nvPicPr>
          <p:cNvPr id="20483" name="Picture 2" descr="C:\Users\User\Pictures\pics ecd center kot addu\DSC09783.JPG"/>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5867400" y="3789363"/>
            <a:ext cx="3276600" cy="287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4" name="Picture 7" descr="C:\Users\User\Pictures\pics ecd center kot addu\DSC01806.JPG"/>
          <p:cNvPicPr>
            <a:picLocks noChangeAspect="1" noChangeArrowheads="1"/>
          </p:cNvPicPr>
          <p:nvPr/>
        </p:nvPicPr>
        <p:blipFill>
          <a:blip r:embed="rId3" cstate="email">
            <a:lum bright="-10000"/>
            <a:extLst>
              <a:ext uri="{28A0092B-C50C-407E-A947-70E740481C1C}">
                <a14:useLocalDpi xmlns:a14="http://schemas.microsoft.com/office/drawing/2010/main"/>
              </a:ext>
            </a:extLst>
          </a:blip>
          <a:srcRect/>
          <a:stretch>
            <a:fillRect/>
          </a:stretch>
        </p:blipFill>
        <p:spPr bwMode="auto">
          <a:xfrm>
            <a:off x="2987675" y="3789363"/>
            <a:ext cx="2840038" cy="287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85" name="TextBox 6"/>
          <p:cNvSpPr txBox="1">
            <a:spLocks noChangeArrowheads="1"/>
          </p:cNvSpPr>
          <p:nvPr/>
        </p:nvSpPr>
        <p:spPr bwMode="auto">
          <a:xfrm>
            <a:off x="0" y="333375"/>
            <a:ext cx="91440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itchFamily="34" charset="0"/>
                <a:ea typeface="MS PGothic" pitchFamily="34" charset="-128"/>
              </a:defRPr>
            </a:lvl1pPr>
            <a:lvl2pPr marL="742950" indent="-285750">
              <a:defRPr sz="2400">
                <a:solidFill>
                  <a:schemeClr val="tx1"/>
                </a:solidFill>
                <a:latin typeface="Arial" pitchFamily="34" charset="0"/>
                <a:ea typeface="MS PGothic" pitchFamily="34" charset="-128"/>
              </a:defRPr>
            </a:lvl2pPr>
            <a:lvl3pPr marL="1143000" indent="-228600">
              <a:defRPr sz="2400">
                <a:solidFill>
                  <a:schemeClr val="tx1"/>
                </a:solidFill>
                <a:latin typeface="Arial" pitchFamily="34" charset="0"/>
                <a:ea typeface="MS PGothic" pitchFamily="34" charset="-128"/>
              </a:defRPr>
            </a:lvl3pPr>
            <a:lvl4pPr marL="1600200" indent="-228600">
              <a:defRPr sz="2400">
                <a:solidFill>
                  <a:schemeClr val="tx1"/>
                </a:solidFill>
                <a:latin typeface="Arial" pitchFamily="34" charset="0"/>
                <a:ea typeface="MS PGothic" pitchFamily="34" charset="-128"/>
              </a:defRPr>
            </a:lvl4pPr>
            <a:lvl5pPr marL="2057400" indent="-228600">
              <a:defRPr sz="2400">
                <a:solidFill>
                  <a:schemeClr val="tx1"/>
                </a:solidFill>
                <a:latin typeface="Arial"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MS PGothic" pitchFamily="34" charset="-128"/>
              </a:defRPr>
            </a:lvl9pPr>
          </a:lstStyle>
          <a:p>
            <a:r>
              <a:rPr lang="en-US" sz="3200">
                <a:solidFill>
                  <a:schemeClr val="bg1"/>
                </a:solidFill>
                <a:latin typeface="Arial headings"/>
                <a:ea typeface="Batang" pitchFamily="18" charset="-127"/>
              </a:rPr>
              <a:t>Sanjah/Panjho Vehra : Multiple Facets of ECD  </a:t>
            </a:r>
            <a:endParaRPr lang="en-US" sz="3200">
              <a:solidFill>
                <a:schemeClr val="bg1"/>
              </a:solidFill>
              <a:latin typeface="Arial headings"/>
            </a:endParaRPr>
          </a:p>
        </p:txBody>
      </p:sp>
      <p:pic>
        <p:nvPicPr>
          <p:cNvPr id="8" name="Picture 2" descr="C:\Users\User\Desktop\cies\pics story board kot addu - Copy\DSCN0053.JPG"/>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0" y="1196752"/>
            <a:ext cx="2915816" cy="247489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9" name="Picture 2" descr="C:\Users\User\Desktop\svpics\2012-12-29 11.33.43.jpg"/>
          <p:cNvPicPr>
            <a:picLocks noChangeAspect="1" noChangeArrowheads="1"/>
          </p:cNvPicPr>
          <p:nvPr/>
        </p:nvPicPr>
        <p:blipFill>
          <a:blip r:embed="rId5" cstate="email">
            <a:lum bright="20000" contrast="20000"/>
            <a:extLst>
              <a:ext uri="{28A0092B-C50C-407E-A947-70E740481C1C}">
                <a14:useLocalDpi xmlns:a14="http://schemas.microsoft.com/office/drawing/2010/main"/>
              </a:ext>
            </a:extLst>
          </a:blip>
          <a:srcRect/>
          <a:stretch>
            <a:fillRect/>
          </a:stretch>
        </p:blipFill>
        <p:spPr bwMode="auto">
          <a:xfrm>
            <a:off x="5975648" y="1196752"/>
            <a:ext cx="3168352" cy="259206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0" name="Picture 2" descr="C:\Users\User\Pictures\pics ecd center kot addu\DSCN0092.JPG"/>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0" y="3789040"/>
            <a:ext cx="2987824" cy="288032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1" name="Picture 12" descr="C:\Users\User\Desktop\cies\pics story board kot addu - Copy\DSC00418.JPG"/>
          <p:cNvPicPr>
            <a:picLocks noChangeAspect="1"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2915816" y="1268760"/>
            <a:ext cx="3024335" cy="239452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12" descr="C:\Users\User\Desktop\cies\pics story board kot addu - Copy\DSC00418.JPG"/>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5867400" y="4076700"/>
            <a:ext cx="3097213" cy="2322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07" name="Picture 2" descr="C:\Users\User\Desktop\cies\pics story board kot addu - Copy\DSCN0893.JPG"/>
          <p:cNvPicPr>
            <a:picLocks noChangeAspect="1" noChangeArrowheads="1"/>
          </p:cNvPicPr>
          <p:nvPr/>
        </p:nvPicPr>
        <p:blipFill>
          <a:blip r:embed="rId3" cstate="email">
            <a:lum bright="-20000"/>
            <a:extLst>
              <a:ext uri="{28A0092B-C50C-407E-A947-70E740481C1C}">
                <a14:useLocalDpi xmlns:a14="http://schemas.microsoft.com/office/drawing/2010/main"/>
              </a:ext>
            </a:extLst>
          </a:blip>
          <a:srcRect/>
          <a:stretch>
            <a:fillRect/>
          </a:stretch>
        </p:blipFill>
        <p:spPr bwMode="auto">
          <a:xfrm>
            <a:off x="2627313" y="4175125"/>
            <a:ext cx="2976562" cy="2349500"/>
          </a:xfrm>
          <a:prstGeom prst="rect">
            <a:avLst/>
          </a:prstGeom>
          <a:noFill/>
          <a:ln w="1270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21508" name="Title 1"/>
          <p:cNvSpPr>
            <a:spLocks noGrp="1"/>
          </p:cNvSpPr>
          <p:nvPr>
            <p:ph type="title"/>
          </p:nvPr>
        </p:nvSpPr>
        <p:spPr>
          <a:xfrm>
            <a:off x="-117475" y="188913"/>
            <a:ext cx="9261475" cy="503237"/>
          </a:xfrm>
        </p:spPr>
        <p:txBody>
          <a:bodyPr/>
          <a:lstStyle/>
          <a:p>
            <a:pPr algn="ctr"/>
            <a:r>
              <a:rPr lang="en-US" smtClean="0">
                <a:cs typeface="Angsana New" pitchFamily="18" charset="-34"/>
              </a:rPr>
              <a:t/>
            </a:r>
            <a:br>
              <a:rPr lang="en-US" smtClean="0">
                <a:cs typeface="Angsana New" pitchFamily="18" charset="-34"/>
              </a:rPr>
            </a:br>
            <a:r>
              <a:rPr lang="en-US" smtClean="0">
                <a:cs typeface="Angsana New" pitchFamily="18" charset="-34"/>
              </a:rPr>
              <a:t>Female Support Groups for empowerment and decision-making </a:t>
            </a:r>
            <a:br>
              <a:rPr lang="en-US" smtClean="0">
                <a:cs typeface="Angsana New" pitchFamily="18" charset="-34"/>
              </a:rPr>
            </a:br>
            <a:endParaRPr lang="en-US" smtClean="0">
              <a:cs typeface="Angsana New" pitchFamily="18" charset="-34"/>
            </a:endParaRPr>
          </a:p>
        </p:txBody>
      </p:sp>
      <p:pic>
        <p:nvPicPr>
          <p:cNvPr id="4" name="Content Placeholder 3" descr="D:\MIS RZIA LAST VISIT\DSC00702.JPG"/>
          <p:cNvPicPr>
            <a:picLocks/>
          </p:cNvPicPr>
          <p:nvPr/>
        </p:nvPicPr>
        <p:blipFill>
          <a:blip r:embed="rId4" cstate="email">
            <a:extLst>
              <a:ext uri="{28A0092B-C50C-407E-A947-70E740481C1C}">
                <a14:useLocalDpi xmlns:a14="http://schemas.microsoft.com/office/drawing/2010/main"/>
              </a:ext>
            </a:extLst>
          </a:blip>
          <a:srcRect/>
          <a:stretch>
            <a:fillRect/>
          </a:stretch>
        </p:blipFill>
        <p:spPr bwMode="auto">
          <a:xfrm>
            <a:off x="2699792" y="1340768"/>
            <a:ext cx="2952328" cy="2376264"/>
          </a:xfrm>
          <a:prstGeom prst="flowChartProcess">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21510" name="Picture 6" descr="D:\ecd pics\DSC00545.JPG"/>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5724525" y="1268413"/>
            <a:ext cx="3333750" cy="2435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1"/>
          <p:cNvSpPr txBox="1">
            <a:spLocks/>
          </p:cNvSpPr>
          <p:nvPr/>
        </p:nvSpPr>
        <p:spPr bwMode="auto">
          <a:xfrm>
            <a:off x="6300788" y="3573463"/>
            <a:ext cx="2514600" cy="639762"/>
          </a:xfrm>
          <a:prstGeom prst="rect">
            <a:avLst/>
          </a:prstGeom>
          <a:noFill/>
          <a:ln w="9525">
            <a:noFill/>
            <a:miter lim="800000"/>
            <a:headEnd/>
            <a:tailEnd/>
          </a:ln>
        </p:spPr>
        <p:txBody>
          <a:bodyPr anchor="ctr"/>
          <a:lstStyle/>
          <a:p>
            <a:pPr>
              <a:defRPr/>
            </a:pPr>
            <a:r>
              <a:rPr lang="en-US" sz="2800" dirty="0">
                <a:latin typeface="Angsana New" pitchFamily="18" charset="-34"/>
                <a:ea typeface="+mj-ea"/>
                <a:cs typeface="Angsana New" pitchFamily="18" charset="-34"/>
              </a:rPr>
              <a:t>Regular Meetings</a:t>
            </a:r>
          </a:p>
        </p:txBody>
      </p:sp>
      <p:sp>
        <p:nvSpPr>
          <p:cNvPr id="9" name="Title 1"/>
          <p:cNvSpPr txBox="1">
            <a:spLocks/>
          </p:cNvSpPr>
          <p:nvPr/>
        </p:nvSpPr>
        <p:spPr bwMode="auto">
          <a:xfrm>
            <a:off x="3276600" y="3644900"/>
            <a:ext cx="1905000" cy="639763"/>
          </a:xfrm>
          <a:prstGeom prst="rect">
            <a:avLst/>
          </a:prstGeom>
          <a:noFill/>
          <a:ln w="9525">
            <a:noFill/>
            <a:miter lim="800000"/>
            <a:headEnd/>
            <a:tailEnd/>
          </a:ln>
        </p:spPr>
        <p:txBody>
          <a:bodyPr anchor="ctr"/>
          <a:lstStyle/>
          <a:p>
            <a:pPr>
              <a:defRPr/>
            </a:pPr>
            <a:r>
              <a:rPr lang="en-US" dirty="0">
                <a:latin typeface="Angsana New" pitchFamily="18" charset="-34"/>
                <a:ea typeface="+mj-ea"/>
                <a:cs typeface="Angsana New" pitchFamily="18" charset="-34"/>
              </a:rPr>
              <a:t>Kitchen Gardening</a:t>
            </a:r>
          </a:p>
        </p:txBody>
      </p:sp>
      <p:sp>
        <p:nvSpPr>
          <p:cNvPr id="28681" name="TextBox 12"/>
          <p:cNvSpPr txBox="1">
            <a:spLocks noChangeArrowheads="1"/>
          </p:cNvSpPr>
          <p:nvPr/>
        </p:nvSpPr>
        <p:spPr bwMode="auto">
          <a:xfrm>
            <a:off x="250825" y="1628775"/>
            <a:ext cx="1944688" cy="5048250"/>
          </a:xfrm>
          <a:prstGeom prst="rect">
            <a:avLst/>
          </a:prstGeom>
          <a:noFill/>
          <a:ln w="9525">
            <a:noFill/>
            <a:miter lim="800000"/>
            <a:headEnd/>
            <a:tailEnd/>
          </a:ln>
        </p:spPr>
        <p:txBody>
          <a:bodyPr>
            <a:spAutoFit/>
          </a:bodyPr>
          <a:lstStyle/>
          <a:p>
            <a:pPr>
              <a:defRPr/>
            </a:pPr>
            <a:r>
              <a:rPr lang="en-US" sz="3200" b="1" i="1" dirty="0">
                <a:latin typeface="Angsana New" pitchFamily="18" charset="-34"/>
                <a:cs typeface="Angsana New" pitchFamily="18" charset="-34"/>
              </a:rPr>
              <a:t>Activities undertaken by “SANJH “ Mothers’ Committee</a:t>
            </a:r>
          </a:p>
          <a:p>
            <a:pPr>
              <a:defRPr/>
            </a:pPr>
            <a:r>
              <a:rPr lang="en-US" sz="1800" b="1" u="sng" dirty="0">
                <a:solidFill>
                  <a:srgbClr val="222222"/>
                </a:solidFill>
                <a:latin typeface="+mn-lt"/>
                <a:cs typeface="Andalus" pitchFamily="18" charset="-78"/>
              </a:rPr>
              <a:t>Mothers engaged in</a:t>
            </a:r>
            <a:r>
              <a:rPr lang="en-US" sz="1800" b="1" dirty="0">
                <a:solidFill>
                  <a:srgbClr val="222222"/>
                </a:solidFill>
                <a:latin typeface="+mn-lt"/>
                <a:cs typeface="Andalus" pitchFamily="18" charset="-78"/>
              </a:rPr>
              <a:t>: </a:t>
            </a:r>
            <a:r>
              <a:rPr lang="en-US" sz="1800" dirty="0">
                <a:solidFill>
                  <a:srgbClr val="222222"/>
                </a:solidFill>
                <a:latin typeface="+mn-lt"/>
                <a:cs typeface="Andalus" pitchFamily="18" charset="-78"/>
              </a:rPr>
              <a:t>farming, sowing, harvesting,  cattle farming; brick kilns handicrafts, stitching &amp; now beauticians ! </a:t>
            </a:r>
            <a:endParaRPr lang="en-US" sz="3200" i="1" dirty="0"/>
          </a:p>
        </p:txBody>
      </p:sp>
      <p:sp>
        <p:nvSpPr>
          <p:cNvPr id="14" name="Title 1"/>
          <p:cNvSpPr txBox="1">
            <a:spLocks/>
          </p:cNvSpPr>
          <p:nvPr/>
        </p:nvSpPr>
        <p:spPr bwMode="auto">
          <a:xfrm>
            <a:off x="2843213" y="6394450"/>
            <a:ext cx="2590800" cy="563563"/>
          </a:xfrm>
          <a:prstGeom prst="rect">
            <a:avLst/>
          </a:prstGeom>
          <a:noFill/>
          <a:ln w="9525">
            <a:noFill/>
            <a:miter lim="800000"/>
            <a:headEnd/>
            <a:tailEnd/>
          </a:ln>
        </p:spPr>
        <p:txBody>
          <a:bodyPr anchor="ctr"/>
          <a:lstStyle/>
          <a:p>
            <a:pPr algn="r">
              <a:defRPr/>
            </a:pPr>
            <a:r>
              <a:rPr lang="en-US" sz="2800" b="1" dirty="0">
                <a:latin typeface="Angsana New" pitchFamily="18" charset="-34"/>
                <a:ea typeface="+mj-ea"/>
                <a:cs typeface="Angsana New" pitchFamily="18" charset="-34"/>
              </a:rPr>
              <a:t>Assisting teachers</a:t>
            </a:r>
          </a:p>
        </p:txBody>
      </p:sp>
      <p:sp>
        <p:nvSpPr>
          <p:cNvPr id="21515" name="Picture 4" descr="Photo90.jpg"/>
          <p:cNvSpPr>
            <a:spLocks noChangeAspect="1"/>
          </p:cNvSpPr>
          <p:nvPr/>
        </p:nvSpPr>
        <p:spPr bwMode="auto">
          <a:xfrm>
            <a:off x="5653088" y="4221163"/>
            <a:ext cx="3455987" cy="2592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18" name="TextBox 17"/>
          <p:cNvSpPr txBox="1"/>
          <p:nvPr/>
        </p:nvSpPr>
        <p:spPr>
          <a:xfrm>
            <a:off x="6227763" y="6488113"/>
            <a:ext cx="2627312" cy="369887"/>
          </a:xfrm>
          <a:prstGeom prst="rect">
            <a:avLst/>
          </a:prstGeom>
          <a:noFill/>
          <a:ln>
            <a:noFill/>
          </a:ln>
        </p:spPr>
        <p:style>
          <a:lnRef idx="1">
            <a:schemeClr val="accent2"/>
          </a:lnRef>
          <a:fillRef idx="2">
            <a:schemeClr val="accent2"/>
          </a:fillRef>
          <a:effectRef idx="1">
            <a:schemeClr val="accent2"/>
          </a:effectRef>
          <a:fontRef idx="minor">
            <a:schemeClr val="dk1"/>
          </a:fontRef>
        </p:style>
        <p:txBody>
          <a:bodyPr>
            <a:spAutoFit/>
          </a:bodyPr>
          <a:lstStyle/>
          <a:p>
            <a:pPr>
              <a:defRPr/>
            </a:pPr>
            <a:r>
              <a:rPr lang="en-US" sz="1800" dirty="0">
                <a:solidFill>
                  <a:srgbClr val="000000"/>
                </a:solidFill>
                <a:latin typeface="Baskerville Old Face" pitchFamily="18" charset="0"/>
              </a:rPr>
              <a:t>Planning &amp; Management </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6"/>
          <p:cNvSpPr>
            <a:spLocks noChangeArrowheads="1"/>
          </p:cNvSpPr>
          <p:nvPr/>
        </p:nvSpPr>
        <p:spPr bwMode="auto">
          <a:xfrm>
            <a:off x="1908175" y="0"/>
            <a:ext cx="5729288" cy="1077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pPr algn="ctr"/>
            <a:r>
              <a:rPr lang="en-US" sz="3200" b="1">
                <a:solidFill>
                  <a:schemeClr val="bg1"/>
                </a:solidFill>
                <a:latin typeface="Times New Roman" pitchFamily="18" charset="0"/>
                <a:cs typeface="Times New Roman" pitchFamily="18" charset="0"/>
              </a:rPr>
              <a:t> Beneficiaries of ECD Program </a:t>
            </a:r>
          </a:p>
          <a:p>
            <a:pPr algn="ctr"/>
            <a:r>
              <a:rPr lang="en-US" sz="3200" b="1">
                <a:solidFill>
                  <a:schemeClr val="bg1"/>
                </a:solidFill>
                <a:latin typeface="Times New Roman" pitchFamily="18" charset="0"/>
                <a:cs typeface="Times New Roman" pitchFamily="18" charset="0"/>
              </a:rPr>
              <a:t>Jan 2012 to  Feb. 2013 </a:t>
            </a:r>
            <a:endParaRPr lang="en-US" sz="5400">
              <a:solidFill>
                <a:schemeClr val="bg1"/>
              </a:solidFill>
            </a:endParaRPr>
          </a:p>
        </p:txBody>
      </p:sp>
      <p:sp>
        <p:nvSpPr>
          <p:cNvPr id="30723" name="TextBox 10"/>
          <p:cNvSpPr txBox="1">
            <a:spLocks noChangeArrowheads="1"/>
          </p:cNvSpPr>
          <p:nvPr/>
        </p:nvSpPr>
        <p:spPr bwMode="auto">
          <a:xfrm>
            <a:off x="539750" y="1196975"/>
            <a:ext cx="8064500" cy="738188"/>
          </a:xfrm>
          <a:prstGeom prst="rect">
            <a:avLst/>
          </a:prstGeom>
          <a:noFill/>
          <a:ln w="9525">
            <a:noFill/>
            <a:miter lim="800000"/>
            <a:headEnd/>
            <a:tailEnd/>
          </a:ln>
        </p:spPr>
        <p:txBody>
          <a:bodyPr>
            <a:spAutoFit/>
          </a:bodyPr>
          <a:lstStyle/>
          <a:p>
            <a:pPr>
              <a:buFont typeface="Arial" pitchFamily="34" charset="0"/>
              <a:buChar char="•"/>
              <a:defRPr/>
            </a:pPr>
            <a:r>
              <a:rPr lang="en-US" sz="1800" dirty="0">
                <a:latin typeface="Batang" pitchFamily="18" charset="-127"/>
                <a:ea typeface="Batang" pitchFamily="18" charset="-127"/>
              </a:rPr>
              <a:t> </a:t>
            </a:r>
            <a:r>
              <a:rPr lang="en-US" dirty="0">
                <a:latin typeface="+mn-lt"/>
                <a:ea typeface="Batang" pitchFamily="18" charset="-127"/>
              </a:rPr>
              <a:t>Target 3000 children to be achieved by June 2013</a:t>
            </a:r>
            <a:r>
              <a:rPr lang="en-US" sz="1800" dirty="0">
                <a:latin typeface="Batang" pitchFamily="18" charset="-127"/>
                <a:ea typeface="Batang" pitchFamily="18" charset="-127"/>
              </a:rPr>
              <a:t>.  </a:t>
            </a:r>
          </a:p>
          <a:p>
            <a:pPr>
              <a:defRPr/>
            </a:pPr>
            <a:endParaRPr lang="en-US" sz="1800" dirty="0">
              <a:latin typeface="Batang" pitchFamily="18" charset="-127"/>
              <a:ea typeface="Batang" pitchFamily="18" charset="-127"/>
            </a:endParaRPr>
          </a:p>
        </p:txBody>
      </p:sp>
      <p:graphicFrame>
        <p:nvGraphicFramePr>
          <p:cNvPr id="12" name="Content Placeholder 6"/>
          <p:cNvGraphicFramePr>
            <a:graphicFrameLocks/>
          </p:cNvGraphicFramePr>
          <p:nvPr/>
        </p:nvGraphicFramePr>
        <p:xfrm>
          <a:off x="323850" y="1692275"/>
          <a:ext cx="8208962" cy="4040645"/>
        </p:xfrm>
        <a:graphic>
          <a:graphicData uri="http://schemas.openxmlformats.org/drawingml/2006/table">
            <a:tbl>
              <a:tblPr firstRow="1" bandRow="1">
                <a:tableStyleId>{5C22544A-7EE6-4342-B048-85BDC9FD1C3A}</a:tableStyleId>
              </a:tblPr>
              <a:tblGrid>
                <a:gridCol w="1825401"/>
                <a:gridCol w="1496316"/>
                <a:gridCol w="1564371"/>
                <a:gridCol w="1612675"/>
                <a:gridCol w="1710199"/>
              </a:tblGrid>
              <a:tr h="822812">
                <a:tc>
                  <a:txBody>
                    <a:bodyPr/>
                    <a:lstStyle/>
                    <a:p>
                      <a:pPr algn="ctr"/>
                      <a:r>
                        <a:rPr lang="en-US" sz="1600" dirty="0" smtClean="0">
                          <a:solidFill>
                            <a:schemeClr val="tx1"/>
                          </a:solidFill>
                        </a:rPr>
                        <a:t>District</a:t>
                      </a:r>
                      <a:endParaRPr lang="en-US" sz="1600" dirty="0">
                        <a:solidFill>
                          <a:schemeClr val="tx1"/>
                        </a:solidFill>
                      </a:endParaRPr>
                    </a:p>
                  </a:txBody>
                  <a:tcPr marL="91444" marR="91444" marT="45712" marB="45712"/>
                </a:tc>
                <a:tc>
                  <a:txBody>
                    <a:bodyPr/>
                    <a:lstStyle/>
                    <a:p>
                      <a:pPr algn="ctr"/>
                      <a:r>
                        <a:rPr lang="en-US" sz="1600" dirty="0" smtClean="0">
                          <a:solidFill>
                            <a:schemeClr val="tx1"/>
                          </a:solidFill>
                        </a:rPr>
                        <a:t>No. of Centers  </a:t>
                      </a:r>
                      <a:endParaRPr lang="en-US" sz="1600" dirty="0">
                        <a:solidFill>
                          <a:schemeClr val="tx1"/>
                        </a:solidFill>
                      </a:endParaRPr>
                    </a:p>
                  </a:txBody>
                  <a:tcPr marL="91444" marR="91444" marT="45712" marB="45712"/>
                </a:tc>
                <a:tc>
                  <a:txBody>
                    <a:bodyPr/>
                    <a:lstStyle/>
                    <a:p>
                      <a:pPr algn="ctr"/>
                      <a:r>
                        <a:rPr lang="en-US" sz="1600" dirty="0" smtClean="0">
                          <a:solidFill>
                            <a:schemeClr val="tx1"/>
                          </a:solidFill>
                        </a:rPr>
                        <a:t>No. of Enrolled </a:t>
                      </a:r>
                    </a:p>
                    <a:p>
                      <a:pPr algn="ctr"/>
                      <a:r>
                        <a:rPr lang="en-US" sz="1600" dirty="0" smtClean="0">
                          <a:solidFill>
                            <a:schemeClr val="tx1"/>
                          </a:solidFill>
                        </a:rPr>
                        <a:t>Children</a:t>
                      </a:r>
                      <a:endParaRPr lang="en-US" sz="1600" dirty="0">
                        <a:solidFill>
                          <a:schemeClr val="tx1"/>
                        </a:solidFill>
                      </a:endParaRPr>
                    </a:p>
                  </a:txBody>
                  <a:tcPr marL="91444" marR="91444" marT="45712" marB="45712"/>
                </a:tc>
                <a:tc>
                  <a:txBody>
                    <a:bodyPr/>
                    <a:lstStyle/>
                    <a:p>
                      <a:pPr algn="ctr"/>
                      <a:r>
                        <a:rPr lang="en-US" sz="1600" dirty="0" smtClean="0">
                          <a:solidFill>
                            <a:schemeClr val="tx1"/>
                          </a:solidFill>
                        </a:rPr>
                        <a:t>% Girls </a:t>
                      </a:r>
                      <a:endParaRPr lang="en-US" sz="1600" dirty="0">
                        <a:solidFill>
                          <a:schemeClr val="tx1"/>
                        </a:solidFill>
                      </a:endParaRPr>
                    </a:p>
                  </a:txBody>
                  <a:tcPr marL="91444" marR="91444" marT="45712" marB="45712"/>
                </a:tc>
                <a:tc>
                  <a:txBody>
                    <a:bodyPr/>
                    <a:lstStyle/>
                    <a:p>
                      <a:pPr algn="ctr"/>
                      <a:r>
                        <a:rPr lang="en-US" sz="1600" dirty="0" smtClean="0">
                          <a:solidFill>
                            <a:schemeClr val="tx1"/>
                          </a:solidFill>
                        </a:rPr>
                        <a:t>Mainstreamed</a:t>
                      </a:r>
                      <a:r>
                        <a:rPr lang="en-US" sz="1600" baseline="0" dirty="0" smtClean="0">
                          <a:solidFill>
                            <a:schemeClr val="tx1"/>
                          </a:solidFill>
                        </a:rPr>
                        <a:t> Children</a:t>
                      </a:r>
                      <a:endParaRPr lang="en-US" sz="1600" dirty="0">
                        <a:solidFill>
                          <a:schemeClr val="tx1"/>
                        </a:solidFill>
                      </a:endParaRPr>
                    </a:p>
                  </a:txBody>
                  <a:tcPr marL="91444" marR="91444" marT="45712" marB="45712"/>
                </a:tc>
              </a:tr>
              <a:tr h="1145109">
                <a:tc>
                  <a:txBody>
                    <a:bodyPr/>
                    <a:lstStyle/>
                    <a:p>
                      <a:r>
                        <a:rPr lang="en-US" sz="2000" dirty="0" err="1" smtClean="0">
                          <a:solidFill>
                            <a:schemeClr val="tx1"/>
                          </a:solidFill>
                        </a:rPr>
                        <a:t>Kot</a:t>
                      </a:r>
                      <a:r>
                        <a:rPr lang="en-US" sz="2000" dirty="0" smtClean="0">
                          <a:solidFill>
                            <a:schemeClr val="tx1"/>
                          </a:solidFill>
                        </a:rPr>
                        <a:t> </a:t>
                      </a:r>
                      <a:r>
                        <a:rPr lang="en-US" sz="2000" dirty="0" err="1" smtClean="0">
                          <a:solidFill>
                            <a:schemeClr val="tx1"/>
                          </a:solidFill>
                        </a:rPr>
                        <a:t>Adu</a:t>
                      </a:r>
                      <a:r>
                        <a:rPr lang="en-US" sz="2000" dirty="0" smtClean="0">
                          <a:solidFill>
                            <a:schemeClr val="tx1"/>
                          </a:solidFill>
                        </a:rPr>
                        <a:t> -</a:t>
                      </a:r>
                      <a:r>
                        <a:rPr lang="en-US" sz="2000" dirty="0" err="1" smtClean="0">
                          <a:solidFill>
                            <a:schemeClr val="tx1"/>
                          </a:solidFill>
                        </a:rPr>
                        <a:t>Muzaffer</a:t>
                      </a:r>
                      <a:r>
                        <a:rPr lang="en-US" sz="2000" baseline="0" dirty="0" smtClean="0">
                          <a:solidFill>
                            <a:schemeClr val="tx1"/>
                          </a:solidFill>
                        </a:rPr>
                        <a:t> Garh </a:t>
                      </a:r>
                      <a:endParaRPr lang="en-US" sz="2000" dirty="0">
                        <a:solidFill>
                          <a:schemeClr val="tx1"/>
                        </a:solidFill>
                      </a:endParaRPr>
                    </a:p>
                  </a:txBody>
                  <a:tcPr marL="91444" marR="91444" marT="45712" marB="45712">
                    <a:solidFill>
                      <a:srgbClr val="92D050"/>
                    </a:solidFill>
                  </a:tcPr>
                </a:tc>
                <a:tc>
                  <a:txBody>
                    <a:bodyPr/>
                    <a:lstStyle/>
                    <a:p>
                      <a:pPr algn="ctr"/>
                      <a:r>
                        <a:rPr lang="en-US" sz="2000" dirty="0" smtClean="0">
                          <a:solidFill>
                            <a:schemeClr val="tx1"/>
                          </a:solidFill>
                        </a:rPr>
                        <a:t>8</a:t>
                      </a:r>
                    </a:p>
                    <a:p>
                      <a:pPr algn="ctr"/>
                      <a:r>
                        <a:rPr lang="en-US" sz="2000" dirty="0" smtClean="0">
                          <a:solidFill>
                            <a:schemeClr val="tx1"/>
                          </a:solidFill>
                        </a:rPr>
                        <a:t> </a:t>
                      </a:r>
                      <a:r>
                        <a:rPr lang="en-US" sz="1200" dirty="0" smtClean="0">
                          <a:solidFill>
                            <a:schemeClr val="tx1"/>
                          </a:solidFill>
                        </a:rPr>
                        <a:t>(one on self sustainable basis)</a:t>
                      </a:r>
                      <a:endParaRPr lang="en-US" sz="2000" dirty="0">
                        <a:solidFill>
                          <a:schemeClr val="tx1"/>
                        </a:solidFill>
                      </a:endParaRPr>
                    </a:p>
                  </a:txBody>
                  <a:tcPr marL="91444" marR="91444" marT="45712" marB="45712">
                    <a:solidFill>
                      <a:srgbClr val="92D050"/>
                    </a:solidFill>
                  </a:tcPr>
                </a:tc>
                <a:tc>
                  <a:txBody>
                    <a:bodyPr/>
                    <a:lstStyle/>
                    <a:p>
                      <a:pPr algn="ctr"/>
                      <a:r>
                        <a:rPr lang="en-US" sz="2000" dirty="0" smtClean="0">
                          <a:solidFill>
                            <a:schemeClr val="tx1"/>
                          </a:solidFill>
                        </a:rPr>
                        <a:t>1000</a:t>
                      </a:r>
                      <a:endParaRPr lang="en-US" sz="2000" dirty="0">
                        <a:solidFill>
                          <a:schemeClr val="tx1"/>
                        </a:solidFill>
                      </a:endParaRPr>
                    </a:p>
                  </a:txBody>
                  <a:tcPr marL="91444" marR="91444" marT="45712" marB="45712">
                    <a:solidFill>
                      <a:srgbClr val="92D050"/>
                    </a:solidFill>
                  </a:tcPr>
                </a:tc>
                <a:tc>
                  <a:txBody>
                    <a:bodyPr/>
                    <a:lstStyle/>
                    <a:p>
                      <a:pPr algn="ctr"/>
                      <a:r>
                        <a:rPr lang="en-US" sz="2000" dirty="0" smtClean="0">
                          <a:solidFill>
                            <a:schemeClr val="tx1"/>
                          </a:solidFill>
                        </a:rPr>
                        <a:t>60</a:t>
                      </a:r>
                      <a:endParaRPr lang="en-US" sz="2000" dirty="0">
                        <a:solidFill>
                          <a:schemeClr val="tx1"/>
                        </a:solidFill>
                      </a:endParaRPr>
                    </a:p>
                  </a:txBody>
                  <a:tcPr marL="91444" marR="91444" marT="45712" marB="45712">
                    <a:solidFill>
                      <a:srgbClr val="92D050"/>
                    </a:solidFill>
                  </a:tcPr>
                </a:tc>
                <a:tc>
                  <a:txBody>
                    <a:bodyPr/>
                    <a:lstStyle/>
                    <a:p>
                      <a:pPr algn="ctr"/>
                      <a:r>
                        <a:rPr lang="en-US" sz="2000" dirty="0" smtClean="0">
                          <a:solidFill>
                            <a:schemeClr val="tx1"/>
                          </a:solidFill>
                        </a:rPr>
                        <a:t>65</a:t>
                      </a:r>
                      <a:endParaRPr lang="en-US" sz="2000" dirty="0">
                        <a:solidFill>
                          <a:schemeClr val="tx1"/>
                        </a:solidFill>
                      </a:endParaRPr>
                    </a:p>
                  </a:txBody>
                  <a:tcPr marL="91444" marR="91444" marT="45712" marB="45712">
                    <a:solidFill>
                      <a:srgbClr val="92D050"/>
                    </a:solidFill>
                  </a:tcPr>
                </a:tc>
              </a:tr>
              <a:tr h="1005659">
                <a:tc>
                  <a:txBody>
                    <a:bodyPr/>
                    <a:lstStyle/>
                    <a:p>
                      <a:r>
                        <a:rPr lang="en-US" sz="2000" dirty="0" err="1" smtClean="0">
                          <a:solidFill>
                            <a:schemeClr val="tx1"/>
                          </a:solidFill>
                        </a:rPr>
                        <a:t>Zahirpir</a:t>
                      </a:r>
                      <a:r>
                        <a:rPr lang="en-US" sz="2000" dirty="0" smtClean="0">
                          <a:solidFill>
                            <a:schemeClr val="tx1"/>
                          </a:solidFill>
                        </a:rPr>
                        <a:t>- </a:t>
                      </a:r>
                      <a:r>
                        <a:rPr lang="en-US" sz="2000" dirty="0" err="1" smtClean="0">
                          <a:solidFill>
                            <a:schemeClr val="tx1"/>
                          </a:solidFill>
                        </a:rPr>
                        <a:t>Rahim</a:t>
                      </a:r>
                      <a:r>
                        <a:rPr lang="en-US" sz="2000" baseline="0" dirty="0" smtClean="0">
                          <a:solidFill>
                            <a:schemeClr val="tx1"/>
                          </a:solidFill>
                        </a:rPr>
                        <a:t> </a:t>
                      </a:r>
                      <a:r>
                        <a:rPr lang="en-US" sz="2000" baseline="0" dirty="0" err="1" smtClean="0">
                          <a:solidFill>
                            <a:schemeClr val="tx1"/>
                          </a:solidFill>
                        </a:rPr>
                        <a:t>Yar</a:t>
                      </a:r>
                      <a:r>
                        <a:rPr lang="en-US" sz="2000" baseline="0" dirty="0" smtClean="0">
                          <a:solidFill>
                            <a:schemeClr val="tx1"/>
                          </a:solidFill>
                        </a:rPr>
                        <a:t> Khan </a:t>
                      </a:r>
                      <a:endParaRPr lang="en-US" sz="2000" dirty="0">
                        <a:solidFill>
                          <a:schemeClr val="tx1"/>
                        </a:solidFill>
                      </a:endParaRPr>
                    </a:p>
                  </a:txBody>
                  <a:tcPr marL="91444" marR="91444" marT="45712" marB="45712">
                    <a:solidFill>
                      <a:srgbClr val="FFC000"/>
                    </a:solidFill>
                  </a:tcPr>
                </a:tc>
                <a:tc>
                  <a:txBody>
                    <a:bodyPr/>
                    <a:lstStyle/>
                    <a:p>
                      <a:pPr algn="ctr"/>
                      <a:r>
                        <a:rPr lang="en-US" sz="2000" dirty="0" smtClean="0">
                          <a:solidFill>
                            <a:schemeClr val="tx1"/>
                          </a:solidFill>
                        </a:rPr>
                        <a:t>4</a:t>
                      </a:r>
                      <a:endParaRPr lang="en-US" sz="2000" dirty="0">
                        <a:solidFill>
                          <a:schemeClr val="tx1"/>
                        </a:solidFill>
                      </a:endParaRPr>
                    </a:p>
                  </a:txBody>
                  <a:tcPr marL="91444" marR="91444" marT="45712" marB="45712">
                    <a:solidFill>
                      <a:srgbClr val="FFC000"/>
                    </a:solidFill>
                  </a:tcPr>
                </a:tc>
                <a:tc>
                  <a:txBody>
                    <a:bodyPr/>
                    <a:lstStyle/>
                    <a:p>
                      <a:pPr algn="ctr"/>
                      <a:r>
                        <a:rPr lang="en-US" sz="2000" dirty="0" smtClean="0">
                          <a:solidFill>
                            <a:schemeClr val="tx1"/>
                          </a:solidFill>
                        </a:rPr>
                        <a:t>550</a:t>
                      </a:r>
                      <a:endParaRPr lang="en-US" sz="2000" dirty="0">
                        <a:solidFill>
                          <a:schemeClr val="tx1"/>
                        </a:solidFill>
                      </a:endParaRPr>
                    </a:p>
                  </a:txBody>
                  <a:tcPr marL="91444" marR="91444" marT="45712" marB="45712">
                    <a:solidFill>
                      <a:srgbClr val="FFC000"/>
                    </a:solidFill>
                  </a:tcPr>
                </a:tc>
                <a:tc>
                  <a:txBody>
                    <a:bodyPr/>
                    <a:lstStyle/>
                    <a:p>
                      <a:pPr algn="ctr"/>
                      <a:r>
                        <a:rPr lang="en-US" sz="2000" dirty="0" smtClean="0">
                          <a:solidFill>
                            <a:schemeClr val="tx1"/>
                          </a:solidFill>
                        </a:rPr>
                        <a:t>60</a:t>
                      </a:r>
                      <a:endParaRPr lang="en-US" sz="2000" dirty="0">
                        <a:solidFill>
                          <a:schemeClr val="tx1"/>
                        </a:solidFill>
                      </a:endParaRPr>
                    </a:p>
                  </a:txBody>
                  <a:tcPr marL="91444" marR="91444" marT="45712" marB="45712">
                    <a:solidFill>
                      <a:srgbClr val="FFC000"/>
                    </a:solidFill>
                  </a:tcPr>
                </a:tc>
                <a:tc>
                  <a:txBody>
                    <a:bodyPr/>
                    <a:lstStyle/>
                    <a:p>
                      <a:pPr algn="ctr"/>
                      <a:r>
                        <a:rPr lang="en-US" sz="2000" dirty="0" smtClean="0">
                          <a:solidFill>
                            <a:schemeClr val="tx1"/>
                          </a:solidFill>
                        </a:rPr>
                        <a:t>30</a:t>
                      </a:r>
                      <a:endParaRPr lang="en-US" sz="2000" dirty="0">
                        <a:solidFill>
                          <a:schemeClr val="tx1"/>
                        </a:solidFill>
                      </a:endParaRPr>
                    </a:p>
                  </a:txBody>
                  <a:tcPr marL="91444" marR="91444" marT="45712" marB="45712">
                    <a:solidFill>
                      <a:srgbClr val="FFC000"/>
                    </a:solidFill>
                  </a:tcPr>
                </a:tc>
              </a:tr>
              <a:tr h="396169">
                <a:tc>
                  <a:txBody>
                    <a:bodyPr/>
                    <a:lstStyle/>
                    <a:p>
                      <a:r>
                        <a:rPr lang="en-US" sz="2000" dirty="0" err="1" smtClean="0">
                          <a:solidFill>
                            <a:schemeClr val="tx1"/>
                          </a:solidFill>
                        </a:rPr>
                        <a:t>Shikarpur</a:t>
                      </a:r>
                      <a:r>
                        <a:rPr lang="en-US" sz="2000" dirty="0" smtClean="0">
                          <a:solidFill>
                            <a:schemeClr val="tx1"/>
                          </a:solidFill>
                        </a:rPr>
                        <a:t> </a:t>
                      </a:r>
                      <a:endParaRPr lang="en-US" sz="2000" dirty="0">
                        <a:solidFill>
                          <a:schemeClr val="tx1"/>
                        </a:solidFill>
                      </a:endParaRPr>
                    </a:p>
                  </a:txBody>
                  <a:tcPr marL="91444" marR="91444" marT="45712" marB="45712">
                    <a:solidFill>
                      <a:schemeClr val="accent2">
                        <a:lumMod val="40000"/>
                        <a:lumOff val="60000"/>
                      </a:schemeClr>
                    </a:solidFill>
                  </a:tcPr>
                </a:tc>
                <a:tc>
                  <a:txBody>
                    <a:bodyPr/>
                    <a:lstStyle/>
                    <a:p>
                      <a:pPr algn="ctr"/>
                      <a:r>
                        <a:rPr lang="en-US" sz="2000" dirty="0" smtClean="0">
                          <a:solidFill>
                            <a:schemeClr val="tx1"/>
                          </a:solidFill>
                        </a:rPr>
                        <a:t>4</a:t>
                      </a:r>
                      <a:endParaRPr lang="en-US" sz="2000" dirty="0">
                        <a:solidFill>
                          <a:schemeClr val="tx1"/>
                        </a:solidFill>
                      </a:endParaRPr>
                    </a:p>
                  </a:txBody>
                  <a:tcPr marL="91444" marR="91444" marT="45712" marB="45712">
                    <a:solidFill>
                      <a:schemeClr val="accent2">
                        <a:lumMod val="40000"/>
                        <a:lumOff val="60000"/>
                      </a:schemeClr>
                    </a:solidFill>
                  </a:tcPr>
                </a:tc>
                <a:tc>
                  <a:txBody>
                    <a:bodyPr/>
                    <a:lstStyle/>
                    <a:p>
                      <a:pPr algn="ctr"/>
                      <a:r>
                        <a:rPr lang="en-US" sz="2000" dirty="0" smtClean="0">
                          <a:solidFill>
                            <a:schemeClr val="tx1"/>
                          </a:solidFill>
                        </a:rPr>
                        <a:t>450</a:t>
                      </a:r>
                      <a:endParaRPr lang="en-US" sz="2000" dirty="0">
                        <a:solidFill>
                          <a:schemeClr val="tx1"/>
                        </a:solidFill>
                      </a:endParaRPr>
                    </a:p>
                  </a:txBody>
                  <a:tcPr marL="91444" marR="91444" marT="45712" marB="45712">
                    <a:solidFill>
                      <a:schemeClr val="accent2">
                        <a:lumMod val="40000"/>
                        <a:lumOff val="60000"/>
                      </a:schemeClr>
                    </a:solidFill>
                  </a:tcPr>
                </a:tc>
                <a:tc>
                  <a:txBody>
                    <a:bodyPr/>
                    <a:lstStyle/>
                    <a:p>
                      <a:pPr algn="ctr"/>
                      <a:r>
                        <a:rPr lang="en-US" sz="2000" dirty="0" smtClean="0">
                          <a:solidFill>
                            <a:schemeClr val="tx1"/>
                          </a:solidFill>
                        </a:rPr>
                        <a:t>50</a:t>
                      </a:r>
                      <a:endParaRPr lang="en-US" sz="2000" dirty="0">
                        <a:solidFill>
                          <a:schemeClr val="tx1"/>
                        </a:solidFill>
                      </a:endParaRPr>
                    </a:p>
                  </a:txBody>
                  <a:tcPr marL="91444" marR="91444" marT="45712" marB="45712">
                    <a:solidFill>
                      <a:schemeClr val="accent2">
                        <a:lumMod val="40000"/>
                        <a:lumOff val="60000"/>
                      </a:schemeClr>
                    </a:solidFill>
                  </a:tcPr>
                </a:tc>
                <a:tc>
                  <a:txBody>
                    <a:bodyPr/>
                    <a:lstStyle/>
                    <a:p>
                      <a:pPr algn="ctr"/>
                      <a:r>
                        <a:rPr lang="en-US" sz="2000" dirty="0" smtClean="0">
                          <a:solidFill>
                            <a:schemeClr val="tx1"/>
                          </a:solidFill>
                        </a:rPr>
                        <a:t>10 </a:t>
                      </a:r>
                      <a:endParaRPr lang="en-US" sz="2000" dirty="0">
                        <a:solidFill>
                          <a:schemeClr val="tx1"/>
                        </a:solidFill>
                      </a:endParaRPr>
                    </a:p>
                  </a:txBody>
                  <a:tcPr marL="91444" marR="91444" marT="45712" marB="45712">
                    <a:solidFill>
                      <a:schemeClr val="accent2">
                        <a:lumMod val="40000"/>
                        <a:lumOff val="60000"/>
                      </a:schemeClr>
                    </a:solidFill>
                  </a:tcPr>
                </a:tc>
              </a:tr>
              <a:tr h="670439">
                <a:tc>
                  <a:txBody>
                    <a:bodyPr/>
                    <a:lstStyle/>
                    <a:p>
                      <a:pPr marL="228600" indent="-228600" algn="ctr">
                        <a:buFont typeface="+mj-lt"/>
                        <a:buNone/>
                      </a:pPr>
                      <a:r>
                        <a:rPr lang="en-US" sz="2000" b="1" dirty="0" smtClean="0">
                          <a:solidFill>
                            <a:schemeClr val="tx1"/>
                          </a:solidFill>
                        </a:rPr>
                        <a:t>Total</a:t>
                      </a:r>
                      <a:endParaRPr lang="en-US" sz="2000" b="1" dirty="0">
                        <a:solidFill>
                          <a:schemeClr val="tx1"/>
                        </a:solidFill>
                      </a:endParaRPr>
                    </a:p>
                  </a:txBody>
                  <a:tcPr marL="91444" marR="91444" marT="45712" marB="45712">
                    <a:solidFill>
                      <a:schemeClr val="accent2">
                        <a:lumMod val="40000"/>
                        <a:lumOff val="60000"/>
                      </a:schemeClr>
                    </a:solidFill>
                  </a:tcPr>
                </a:tc>
                <a:tc>
                  <a:txBody>
                    <a:bodyPr/>
                    <a:lstStyle/>
                    <a:p>
                      <a:pPr algn="ctr"/>
                      <a:r>
                        <a:rPr lang="en-US" sz="2000" b="1" dirty="0" smtClean="0">
                          <a:solidFill>
                            <a:schemeClr val="tx1"/>
                          </a:solidFill>
                        </a:rPr>
                        <a:t>16</a:t>
                      </a:r>
                      <a:endParaRPr lang="en-US" sz="2000" b="1" dirty="0">
                        <a:solidFill>
                          <a:schemeClr val="tx1"/>
                        </a:solidFill>
                      </a:endParaRPr>
                    </a:p>
                  </a:txBody>
                  <a:tcPr marL="91444" marR="91444" marT="45712" marB="45712">
                    <a:solidFill>
                      <a:schemeClr val="accent2">
                        <a:lumMod val="40000"/>
                        <a:lumOff val="60000"/>
                      </a:schemeClr>
                    </a:solidFill>
                  </a:tcPr>
                </a:tc>
                <a:tc>
                  <a:txBody>
                    <a:bodyPr/>
                    <a:lstStyle/>
                    <a:p>
                      <a:pPr algn="ctr"/>
                      <a:r>
                        <a:rPr lang="en-US" sz="2000" b="1" dirty="0" smtClean="0">
                          <a:solidFill>
                            <a:schemeClr val="tx1"/>
                          </a:solidFill>
                        </a:rPr>
                        <a:t>2000</a:t>
                      </a:r>
                      <a:endParaRPr lang="en-US" sz="2000" b="1" dirty="0">
                        <a:solidFill>
                          <a:schemeClr val="tx1"/>
                        </a:solidFill>
                      </a:endParaRPr>
                    </a:p>
                  </a:txBody>
                  <a:tcPr marL="91444" marR="91444" marT="45712" marB="45712">
                    <a:solidFill>
                      <a:schemeClr val="accent2">
                        <a:lumMod val="40000"/>
                        <a:lumOff val="60000"/>
                      </a:schemeClr>
                    </a:solidFill>
                  </a:tcPr>
                </a:tc>
                <a:tc>
                  <a:txBody>
                    <a:bodyPr/>
                    <a:lstStyle/>
                    <a:p>
                      <a:pPr algn="ctr"/>
                      <a:r>
                        <a:rPr lang="en-US" sz="2000" b="1" dirty="0" smtClean="0">
                          <a:solidFill>
                            <a:schemeClr val="tx1"/>
                          </a:solidFill>
                        </a:rPr>
                        <a:t>57% </a:t>
                      </a:r>
                      <a:r>
                        <a:rPr lang="en-US" sz="1800" b="1" dirty="0" smtClean="0">
                          <a:solidFill>
                            <a:schemeClr val="tx1"/>
                          </a:solidFill>
                        </a:rPr>
                        <a:t>(average)</a:t>
                      </a:r>
                      <a:endParaRPr lang="en-US" sz="2000" b="1" dirty="0">
                        <a:solidFill>
                          <a:schemeClr val="tx1"/>
                        </a:solidFill>
                      </a:endParaRPr>
                    </a:p>
                  </a:txBody>
                  <a:tcPr marL="91444" marR="91444" marT="45712" marB="45712">
                    <a:solidFill>
                      <a:schemeClr val="accent2">
                        <a:lumMod val="40000"/>
                        <a:lumOff val="60000"/>
                      </a:schemeClr>
                    </a:solidFill>
                  </a:tcPr>
                </a:tc>
                <a:tc>
                  <a:txBody>
                    <a:bodyPr/>
                    <a:lstStyle/>
                    <a:p>
                      <a:pPr algn="ctr"/>
                      <a:r>
                        <a:rPr lang="en-US" sz="2000" b="1" dirty="0" smtClean="0">
                          <a:solidFill>
                            <a:schemeClr val="tx1"/>
                          </a:solidFill>
                        </a:rPr>
                        <a:t>105</a:t>
                      </a:r>
                      <a:endParaRPr lang="en-US" sz="2000" b="1" dirty="0">
                        <a:solidFill>
                          <a:schemeClr val="tx1"/>
                        </a:solidFill>
                      </a:endParaRPr>
                    </a:p>
                  </a:txBody>
                  <a:tcPr marL="91444" marR="91444" marT="45712" marB="45712">
                    <a:solidFill>
                      <a:schemeClr val="accent2">
                        <a:lumMod val="40000"/>
                        <a:lumOff val="60000"/>
                      </a:schemeClr>
                    </a:solidFill>
                  </a:tcPr>
                </a:tc>
              </a:tr>
            </a:tbl>
          </a:graphicData>
        </a:graphic>
      </p:graphicFrame>
      <p:graphicFrame>
        <p:nvGraphicFramePr>
          <p:cNvPr id="5" name="Table 4"/>
          <p:cNvGraphicFramePr>
            <a:graphicFrameLocks noGrp="1"/>
          </p:cNvGraphicFramePr>
          <p:nvPr/>
        </p:nvGraphicFramePr>
        <p:xfrm>
          <a:off x="323850" y="5949950"/>
          <a:ext cx="8137524" cy="741364"/>
        </p:xfrm>
        <a:graphic>
          <a:graphicData uri="http://schemas.openxmlformats.org/drawingml/2006/table">
            <a:tbl>
              <a:tblPr firstRow="1" bandRow="1">
                <a:tableStyleId>{5C22544A-7EE6-4342-B048-85BDC9FD1C3A}</a:tableStyleId>
              </a:tblPr>
              <a:tblGrid>
                <a:gridCol w="2712508"/>
                <a:gridCol w="2712508"/>
                <a:gridCol w="2712508"/>
              </a:tblGrid>
              <a:tr h="370682">
                <a:tc>
                  <a:txBody>
                    <a:bodyPr/>
                    <a:lstStyle/>
                    <a:p>
                      <a:r>
                        <a:rPr lang="en-US" sz="1800" dirty="0" smtClean="0">
                          <a:solidFill>
                            <a:srgbClr val="7030A0"/>
                          </a:solidFill>
                        </a:rPr>
                        <a:t>Working Mothers </a:t>
                      </a:r>
                      <a:endParaRPr lang="en-US" sz="1800" dirty="0">
                        <a:solidFill>
                          <a:srgbClr val="7030A0"/>
                        </a:solidFill>
                      </a:endParaRPr>
                    </a:p>
                  </a:txBody>
                  <a:tcPr marL="91447" marR="91447" marT="45700" marB="45700">
                    <a:solidFill>
                      <a:srgbClr val="CCFF99"/>
                    </a:solidFill>
                  </a:tcPr>
                </a:tc>
                <a:tc>
                  <a:txBody>
                    <a:bodyPr/>
                    <a:lstStyle/>
                    <a:p>
                      <a:r>
                        <a:rPr lang="en-US" sz="1800" dirty="0" smtClean="0">
                          <a:solidFill>
                            <a:srgbClr val="7030A0"/>
                          </a:solidFill>
                        </a:rPr>
                        <a:t>1200  </a:t>
                      </a:r>
                      <a:endParaRPr lang="en-US" sz="1800" dirty="0">
                        <a:solidFill>
                          <a:srgbClr val="7030A0"/>
                        </a:solidFill>
                      </a:endParaRPr>
                    </a:p>
                  </a:txBody>
                  <a:tcPr marL="91447" marR="91447" marT="45700" marB="45700">
                    <a:solidFill>
                      <a:srgbClr val="CCFF99"/>
                    </a:solidFill>
                  </a:tcPr>
                </a:tc>
                <a:tc>
                  <a:txBody>
                    <a:bodyPr/>
                    <a:lstStyle/>
                    <a:p>
                      <a:r>
                        <a:rPr lang="en-US" sz="1800" dirty="0" smtClean="0">
                          <a:solidFill>
                            <a:srgbClr val="7030A0"/>
                          </a:solidFill>
                        </a:rPr>
                        <a:t>Target 1500  </a:t>
                      </a:r>
                      <a:endParaRPr lang="en-US" sz="1800" dirty="0">
                        <a:solidFill>
                          <a:srgbClr val="7030A0"/>
                        </a:solidFill>
                      </a:endParaRPr>
                    </a:p>
                  </a:txBody>
                  <a:tcPr marL="91447" marR="91447" marT="45700" marB="45700">
                    <a:solidFill>
                      <a:srgbClr val="CCFF99"/>
                    </a:solidFill>
                  </a:tcPr>
                </a:tc>
              </a:tr>
              <a:tr h="370682">
                <a:tc>
                  <a:txBody>
                    <a:bodyPr/>
                    <a:lstStyle/>
                    <a:p>
                      <a:r>
                        <a:rPr lang="en-US" sz="1800" b="1" dirty="0" smtClean="0">
                          <a:solidFill>
                            <a:srgbClr val="0070C0"/>
                          </a:solidFill>
                        </a:rPr>
                        <a:t>Mothers/Siblings TVET  </a:t>
                      </a:r>
                      <a:endParaRPr lang="en-US" sz="1800" b="1" dirty="0">
                        <a:solidFill>
                          <a:srgbClr val="0070C0"/>
                        </a:solidFill>
                      </a:endParaRPr>
                    </a:p>
                  </a:txBody>
                  <a:tcPr marL="91447" marR="91447" marT="45700" marB="45700">
                    <a:solidFill>
                      <a:srgbClr val="FFC000"/>
                    </a:solidFill>
                  </a:tcPr>
                </a:tc>
                <a:tc>
                  <a:txBody>
                    <a:bodyPr/>
                    <a:lstStyle/>
                    <a:p>
                      <a:r>
                        <a:rPr lang="en-US" sz="1800" b="1" dirty="0" smtClean="0">
                          <a:solidFill>
                            <a:srgbClr val="0070C0"/>
                          </a:solidFill>
                        </a:rPr>
                        <a:t> 60 </a:t>
                      </a:r>
                      <a:endParaRPr lang="en-US" sz="1800" b="1" dirty="0">
                        <a:solidFill>
                          <a:srgbClr val="0070C0"/>
                        </a:solidFill>
                      </a:endParaRPr>
                    </a:p>
                  </a:txBody>
                  <a:tcPr marL="91447" marR="91447" marT="45700" marB="45700">
                    <a:solidFill>
                      <a:srgbClr val="FFC000"/>
                    </a:solidFill>
                  </a:tcPr>
                </a:tc>
                <a:tc>
                  <a:txBody>
                    <a:bodyPr/>
                    <a:lstStyle/>
                    <a:p>
                      <a:r>
                        <a:rPr lang="en-US" sz="1800" b="1" dirty="0" smtClean="0">
                          <a:solidFill>
                            <a:srgbClr val="0070C0"/>
                          </a:solidFill>
                        </a:rPr>
                        <a:t>Target 300 </a:t>
                      </a:r>
                      <a:endParaRPr lang="en-US" sz="1800" b="1" dirty="0">
                        <a:solidFill>
                          <a:srgbClr val="0070C0"/>
                        </a:solidFill>
                      </a:endParaRPr>
                    </a:p>
                  </a:txBody>
                  <a:tcPr marL="91447" marR="91447" marT="45700" marB="45700">
                    <a:solidFill>
                      <a:srgbClr val="FFC000"/>
                    </a:solidFill>
                  </a:tcPr>
                </a:tc>
              </a:tr>
            </a:tbl>
          </a:graphicData>
        </a:graphic>
      </p:graphicFrame>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p:cNvSpPr>
            <a:spLocks noGrp="1"/>
          </p:cNvSpPr>
          <p:nvPr>
            <p:ph type="title"/>
          </p:nvPr>
        </p:nvSpPr>
        <p:spPr/>
        <p:txBody>
          <a:bodyPr/>
          <a:lstStyle/>
          <a:p>
            <a:r>
              <a:rPr lang="en-US" smtClean="0">
                <a:cs typeface="Angsana New" pitchFamily="18" charset="-34"/>
              </a:rPr>
              <a:t>Vocational Training Course for Mothers</a:t>
            </a:r>
          </a:p>
        </p:txBody>
      </p:sp>
      <p:sp>
        <p:nvSpPr>
          <p:cNvPr id="4" name="TextBox 3"/>
          <p:cNvSpPr txBox="1"/>
          <p:nvPr/>
        </p:nvSpPr>
        <p:spPr>
          <a:xfrm>
            <a:off x="457200" y="1524000"/>
            <a:ext cx="3124200" cy="3540125"/>
          </a:xfrm>
          <a:prstGeom prst="rect">
            <a:avLst/>
          </a:prstGeom>
          <a:ln/>
        </p:spPr>
        <p:style>
          <a:lnRef idx="2">
            <a:schemeClr val="accent2"/>
          </a:lnRef>
          <a:fillRef idx="1">
            <a:schemeClr val="lt1"/>
          </a:fillRef>
          <a:effectRef idx="0">
            <a:schemeClr val="accent2"/>
          </a:effectRef>
          <a:fontRef idx="minor">
            <a:schemeClr val="dk1"/>
          </a:fontRef>
        </p:style>
        <p:txBody>
          <a:bodyPr>
            <a:spAutoFit/>
          </a:bodyPr>
          <a:lstStyle/>
          <a:p>
            <a:pPr>
              <a:defRPr/>
            </a:pPr>
            <a:r>
              <a:rPr lang="en-US" sz="2800" dirty="0">
                <a:latin typeface="Andalus" pitchFamily="18" charset="-78"/>
                <a:cs typeface="Andalus" pitchFamily="18" charset="-78"/>
              </a:rPr>
              <a:t>3 months certified beauticians course  for mothers/care givers of ECD centers and other trades/ stitching, (agriculture and livestock to begin)       </a:t>
            </a:r>
          </a:p>
        </p:txBody>
      </p:sp>
      <p:pic>
        <p:nvPicPr>
          <p:cNvPr id="23556" name="Picture 2" descr="C:\Users\User\AppData\Local\Temp\Rar$DI63.256\Photo022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43400" y="1219200"/>
            <a:ext cx="4064000" cy="236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57" name="Picture 3" descr="C:\Users\User\AppData\Local\Temp\Rar$DI86.256\Photo0236.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29400" y="3733800"/>
            <a:ext cx="1905000" cy="254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58" name="Picture 4" descr="C:\Users\User\AppData\Local\Temp\Rar$DI63.257\Photo0215.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19600" y="3733800"/>
            <a:ext cx="1943100" cy="259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4" descr="https://lh3.googleusercontent.com/--wt3avpWffU/T3QhyKMipqI/AAAAAAAAAo8/l5DU5Ysjdcg/s640/DSC0842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513" y="1223963"/>
            <a:ext cx="9144001" cy="5589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79" name="Title 1"/>
          <p:cNvSpPr>
            <a:spLocks noGrp="1"/>
          </p:cNvSpPr>
          <p:nvPr>
            <p:ph type="title"/>
          </p:nvPr>
        </p:nvSpPr>
        <p:spPr>
          <a:xfrm>
            <a:off x="457200" y="274638"/>
            <a:ext cx="8229600" cy="777875"/>
          </a:xfrm>
        </p:spPr>
        <p:txBody>
          <a:bodyPr/>
          <a:lstStyle/>
          <a:p>
            <a:r>
              <a:rPr lang="en-US" smtClean="0"/>
              <a:t>Working Mothers Benefiting the program </a:t>
            </a:r>
          </a:p>
        </p:txBody>
      </p:sp>
      <p:sp>
        <p:nvSpPr>
          <p:cNvPr id="24580" name="Slide Number Placeholder 6"/>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itchFamily="34" charset="0"/>
                <a:ea typeface="MS PGothic" pitchFamily="34" charset="-128"/>
              </a:defRPr>
            </a:lvl1pPr>
            <a:lvl2pPr marL="742950" indent="-285750">
              <a:defRPr sz="2400">
                <a:solidFill>
                  <a:schemeClr val="tx1"/>
                </a:solidFill>
                <a:latin typeface="Arial" pitchFamily="34" charset="0"/>
                <a:ea typeface="MS PGothic" pitchFamily="34" charset="-128"/>
              </a:defRPr>
            </a:lvl2pPr>
            <a:lvl3pPr marL="1143000" indent="-228600">
              <a:defRPr sz="2400">
                <a:solidFill>
                  <a:schemeClr val="tx1"/>
                </a:solidFill>
                <a:latin typeface="Arial" pitchFamily="34" charset="0"/>
                <a:ea typeface="MS PGothic" pitchFamily="34" charset="-128"/>
              </a:defRPr>
            </a:lvl3pPr>
            <a:lvl4pPr marL="1600200" indent="-228600">
              <a:defRPr sz="2400">
                <a:solidFill>
                  <a:schemeClr val="tx1"/>
                </a:solidFill>
                <a:latin typeface="Arial" pitchFamily="34" charset="0"/>
                <a:ea typeface="MS PGothic" pitchFamily="34" charset="-128"/>
              </a:defRPr>
            </a:lvl4pPr>
            <a:lvl5pPr marL="2057400" indent="-228600">
              <a:defRPr sz="2400">
                <a:solidFill>
                  <a:schemeClr val="tx1"/>
                </a:solidFill>
                <a:latin typeface="Arial"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MS PGothic" pitchFamily="34" charset="-128"/>
              </a:defRPr>
            </a:lvl9pPr>
          </a:lstStyle>
          <a:p>
            <a:fld id="{BE128F0C-F9D2-49EB-B352-7A998A085124}" type="slidenum">
              <a:rPr lang="en-US" sz="1400" smtClean="0"/>
              <a:pPr/>
              <a:t>20</a:t>
            </a:fld>
            <a:endParaRPr lang="en-US" sz="1400" smtClean="0"/>
          </a:p>
        </p:txBody>
      </p:sp>
      <p:sp>
        <p:nvSpPr>
          <p:cNvPr id="5" name="TextBox 4"/>
          <p:cNvSpPr txBox="1"/>
          <p:nvPr/>
        </p:nvSpPr>
        <p:spPr>
          <a:xfrm>
            <a:off x="0" y="1628775"/>
            <a:ext cx="3059113" cy="4032250"/>
          </a:xfrm>
          <a:prstGeom prst="rect">
            <a:avLst/>
          </a:prstGeom>
          <a:noFill/>
        </p:spPr>
        <p:txBody>
          <a:bodyPr>
            <a:spAutoFit/>
          </a:bodyPr>
          <a:lstStyle/>
          <a:p>
            <a:pPr>
              <a:defRPr/>
            </a:pPr>
            <a:r>
              <a:rPr lang="en-US" sz="2800" b="1" i="1" dirty="0">
                <a:solidFill>
                  <a:schemeClr val="accent1">
                    <a:lumMod val="90000"/>
                  </a:schemeClr>
                </a:solidFill>
                <a:latin typeface="Arabic Typesetting" pitchFamily="66" charset="-78"/>
                <a:cs typeface="Arabic Typesetting" pitchFamily="66" charset="-78"/>
              </a:rPr>
              <a:t>“</a:t>
            </a:r>
            <a:r>
              <a:rPr lang="en-US" sz="3200" b="1" i="1" dirty="0">
                <a:solidFill>
                  <a:schemeClr val="bg1"/>
                </a:solidFill>
                <a:latin typeface="Arabic Typesetting" pitchFamily="66" charset="-78"/>
                <a:cs typeface="Arabic Typesetting" pitchFamily="66" charset="-78"/>
              </a:rPr>
              <a:t>The SVs are  a  special gift for women like me in rural areas who cannot </a:t>
            </a:r>
            <a:r>
              <a:rPr lang="en-GB" sz="3200" b="1" i="1" dirty="0">
                <a:solidFill>
                  <a:schemeClr val="bg1"/>
                </a:solidFill>
                <a:latin typeface="Arabic Typesetting" pitchFamily="66" charset="-78"/>
                <a:cs typeface="Arabic Typesetting" pitchFamily="66" charset="-78"/>
              </a:rPr>
              <a:t>afford much but desire to improve themselves and their family.”  </a:t>
            </a:r>
          </a:p>
          <a:p>
            <a:pPr>
              <a:defRPr/>
            </a:pPr>
            <a:r>
              <a:rPr lang="en-GB" sz="3200" b="1" i="1" dirty="0" err="1">
                <a:solidFill>
                  <a:schemeClr val="bg1"/>
                </a:solidFill>
                <a:latin typeface="Arabic Typesetting" pitchFamily="66" charset="-78"/>
                <a:cs typeface="Arabic Typesetting" pitchFamily="66" charset="-78"/>
              </a:rPr>
              <a:t>Shabana</a:t>
            </a:r>
            <a:r>
              <a:rPr lang="en-GB" sz="3200" b="1" i="1" dirty="0">
                <a:solidFill>
                  <a:schemeClr val="bg1"/>
                </a:solidFill>
                <a:latin typeface="Arabic Typesetting" pitchFamily="66" charset="-78"/>
                <a:cs typeface="Arabic Typesetting" pitchFamily="66" charset="-78"/>
              </a:rPr>
              <a:t> - a mother</a:t>
            </a:r>
            <a:endParaRPr lang="en-US" sz="2800" b="1" i="1" dirty="0">
              <a:solidFill>
                <a:schemeClr val="bg1"/>
              </a:solidFill>
              <a:latin typeface="Arabic Typesetting" pitchFamily="66" charset="-78"/>
              <a:cs typeface="Arabic Typesetting" pitchFamily="66" charset="-78"/>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a:gsLst>
            <a:gs pos="0">
              <a:schemeClr val="accent1">
                <a:shade val="30000"/>
                <a:satMod val="115000"/>
              </a:schemeClr>
            </a:gs>
            <a:gs pos="50000">
              <a:schemeClr val="accent1">
                <a:shade val="67500"/>
                <a:satMod val="115000"/>
              </a:schemeClr>
            </a:gs>
            <a:gs pos="100000">
              <a:schemeClr val="accent1">
                <a:shade val="100000"/>
                <a:satMod val="115000"/>
              </a:schemeClr>
            </a:gs>
          </a:gsLst>
          <a:lin ang="5400000" scaled="0"/>
        </a:gradFill>
        <a:effectLst/>
      </p:bgPr>
    </p:bg>
    <p:spTree>
      <p:nvGrpSpPr>
        <p:cNvPr id="1" name=""/>
        <p:cNvGrpSpPr/>
        <p:nvPr/>
      </p:nvGrpSpPr>
      <p:grpSpPr>
        <a:xfrm>
          <a:off x="0" y="0"/>
          <a:ext cx="0" cy="0"/>
          <a:chOff x="0" y="0"/>
          <a:chExt cx="0" cy="0"/>
        </a:xfrm>
      </p:grpSpPr>
      <p:sp>
        <p:nvSpPr>
          <p:cNvPr id="25602" name="Slide Number Placeholder 6"/>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itchFamily="34" charset="0"/>
                <a:ea typeface="MS PGothic" pitchFamily="34" charset="-128"/>
              </a:defRPr>
            </a:lvl1pPr>
            <a:lvl2pPr marL="742950" indent="-285750">
              <a:defRPr sz="2400">
                <a:solidFill>
                  <a:schemeClr val="tx1"/>
                </a:solidFill>
                <a:latin typeface="Arial" pitchFamily="34" charset="0"/>
                <a:ea typeface="MS PGothic" pitchFamily="34" charset="-128"/>
              </a:defRPr>
            </a:lvl2pPr>
            <a:lvl3pPr marL="1143000" indent="-228600">
              <a:defRPr sz="2400">
                <a:solidFill>
                  <a:schemeClr val="tx1"/>
                </a:solidFill>
                <a:latin typeface="Arial" pitchFamily="34" charset="0"/>
                <a:ea typeface="MS PGothic" pitchFamily="34" charset="-128"/>
              </a:defRPr>
            </a:lvl3pPr>
            <a:lvl4pPr marL="1600200" indent="-228600">
              <a:defRPr sz="2400">
                <a:solidFill>
                  <a:schemeClr val="tx1"/>
                </a:solidFill>
                <a:latin typeface="Arial" pitchFamily="34" charset="0"/>
                <a:ea typeface="MS PGothic" pitchFamily="34" charset="-128"/>
              </a:defRPr>
            </a:lvl4pPr>
            <a:lvl5pPr marL="2057400" indent="-228600">
              <a:defRPr sz="2400">
                <a:solidFill>
                  <a:schemeClr val="tx1"/>
                </a:solidFill>
                <a:latin typeface="Arial"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MS PGothic" pitchFamily="34" charset="-128"/>
              </a:defRPr>
            </a:lvl9pPr>
          </a:lstStyle>
          <a:p>
            <a:fld id="{3ACC333E-5A14-4DBA-A243-C7F03AA74209}" type="slidenum">
              <a:rPr lang="en-US" sz="1400" smtClean="0"/>
              <a:pPr/>
              <a:t>21</a:t>
            </a:fld>
            <a:endParaRPr lang="en-US" sz="1400" smtClean="0"/>
          </a:p>
        </p:txBody>
      </p:sp>
      <p:pic>
        <p:nvPicPr>
          <p:cNvPr id="25603" name="Picture 2" descr="IMAG0017"/>
          <p:cNvPicPr>
            <a:picLocks noChangeAspect="1" noChangeArrowheads="1"/>
          </p:cNvPicPr>
          <p:nvPr/>
        </p:nvPicPr>
        <p:blipFill>
          <a:blip r:embed="rId2">
            <a:lum bright="10000" contrast="20000"/>
            <a:extLst>
              <a:ext uri="{28A0092B-C50C-407E-A947-70E740481C1C}">
                <a14:useLocalDpi xmlns:a14="http://schemas.microsoft.com/office/drawing/2010/main" val="0"/>
              </a:ext>
            </a:extLst>
          </a:blip>
          <a:srcRect/>
          <a:stretch>
            <a:fillRect/>
          </a:stretch>
        </p:blipFill>
        <p:spPr bwMode="auto">
          <a:xfrm>
            <a:off x="5724525" y="4076700"/>
            <a:ext cx="3030538" cy="2370138"/>
          </a:xfrm>
          <a:prstGeom prst="rect">
            <a:avLst/>
          </a:prstGeom>
          <a:noFill/>
          <a:ln w="1905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25604" name="Flowchart: Sequential Access Storage 9"/>
          <p:cNvSpPr>
            <a:spLocks noChangeArrowheads="1"/>
          </p:cNvSpPr>
          <p:nvPr/>
        </p:nvSpPr>
        <p:spPr bwMode="auto">
          <a:xfrm>
            <a:off x="684213" y="1557338"/>
            <a:ext cx="4751387" cy="3455987"/>
          </a:xfrm>
          <a:prstGeom prst="flowChartMagneticTape">
            <a:avLst/>
          </a:prstGeom>
          <a:noFill/>
          <a:ln w="2857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solidFill>
                <a:srgbClr val="000000"/>
              </a:solidFill>
            </a:endParaRPr>
          </a:p>
        </p:txBody>
      </p:sp>
      <p:sp>
        <p:nvSpPr>
          <p:cNvPr id="25605" name="TextBox 10"/>
          <p:cNvSpPr txBox="1">
            <a:spLocks noChangeArrowheads="1"/>
          </p:cNvSpPr>
          <p:nvPr/>
        </p:nvSpPr>
        <p:spPr bwMode="auto">
          <a:xfrm>
            <a:off x="1042988" y="2200275"/>
            <a:ext cx="4105275" cy="2678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itchFamily="34" charset="0"/>
                <a:ea typeface="MS PGothic" pitchFamily="34" charset="-128"/>
              </a:defRPr>
            </a:lvl1pPr>
            <a:lvl2pPr marL="742950" indent="-285750">
              <a:defRPr sz="2400">
                <a:solidFill>
                  <a:schemeClr val="tx1"/>
                </a:solidFill>
                <a:latin typeface="Arial" pitchFamily="34" charset="0"/>
                <a:ea typeface="MS PGothic" pitchFamily="34" charset="-128"/>
              </a:defRPr>
            </a:lvl2pPr>
            <a:lvl3pPr marL="1143000" indent="-228600">
              <a:defRPr sz="2400">
                <a:solidFill>
                  <a:schemeClr val="tx1"/>
                </a:solidFill>
                <a:latin typeface="Arial" pitchFamily="34" charset="0"/>
                <a:ea typeface="MS PGothic" pitchFamily="34" charset="-128"/>
              </a:defRPr>
            </a:lvl3pPr>
            <a:lvl4pPr marL="1600200" indent="-228600">
              <a:defRPr sz="2400">
                <a:solidFill>
                  <a:schemeClr val="tx1"/>
                </a:solidFill>
                <a:latin typeface="Arial" pitchFamily="34" charset="0"/>
                <a:ea typeface="MS PGothic" pitchFamily="34" charset="-128"/>
              </a:defRPr>
            </a:lvl4pPr>
            <a:lvl5pPr marL="2057400" indent="-228600">
              <a:defRPr sz="2400">
                <a:solidFill>
                  <a:schemeClr val="tx1"/>
                </a:solidFill>
                <a:latin typeface="Arial"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MS PGothic" pitchFamily="34" charset="-128"/>
              </a:defRPr>
            </a:lvl9pPr>
          </a:lstStyle>
          <a:p>
            <a:pPr algn="ctr"/>
            <a:r>
              <a:rPr lang="en-US" b="1">
                <a:solidFill>
                  <a:schemeClr val="bg1"/>
                </a:solidFill>
                <a:latin typeface="Andalus" pitchFamily="18" charset="-78"/>
                <a:cs typeface="Andalus" pitchFamily="18" charset="-78"/>
              </a:rPr>
              <a:t>“It could happen just because of the teachers who gave love and confidence to my child” said the parents of Sikander; a young child with many negative experiences  of learning &amp;  schooling </a:t>
            </a:r>
          </a:p>
        </p:txBody>
      </p:sp>
      <p:sp>
        <p:nvSpPr>
          <p:cNvPr id="25606" name="TextBox 11"/>
          <p:cNvSpPr txBox="1">
            <a:spLocks noChangeArrowheads="1"/>
          </p:cNvSpPr>
          <p:nvPr/>
        </p:nvSpPr>
        <p:spPr bwMode="auto">
          <a:xfrm>
            <a:off x="684213" y="333375"/>
            <a:ext cx="71278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itchFamily="34" charset="0"/>
                <a:ea typeface="MS PGothic" pitchFamily="34" charset="-128"/>
              </a:defRPr>
            </a:lvl1pPr>
            <a:lvl2pPr marL="742950" indent="-285750">
              <a:defRPr sz="2400">
                <a:solidFill>
                  <a:schemeClr val="tx1"/>
                </a:solidFill>
                <a:latin typeface="Arial" pitchFamily="34" charset="0"/>
                <a:ea typeface="MS PGothic" pitchFamily="34" charset="-128"/>
              </a:defRPr>
            </a:lvl2pPr>
            <a:lvl3pPr marL="1143000" indent="-228600">
              <a:defRPr sz="2400">
                <a:solidFill>
                  <a:schemeClr val="tx1"/>
                </a:solidFill>
                <a:latin typeface="Arial" pitchFamily="34" charset="0"/>
                <a:ea typeface="MS PGothic" pitchFamily="34" charset="-128"/>
              </a:defRPr>
            </a:lvl3pPr>
            <a:lvl4pPr marL="1600200" indent="-228600">
              <a:defRPr sz="2400">
                <a:solidFill>
                  <a:schemeClr val="tx1"/>
                </a:solidFill>
                <a:latin typeface="Arial" pitchFamily="34" charset="0"/>
                <a:ea typeface="MS PGothic" pitchFamily="34" charset="-128"/>
              </a:defRPr>
            </a:lvl4pPr>
            <a:lvl5pPr marL="2057400" indent="-228600">
              <a:defRPr sz="2400">
                <a:solidFill>
                  <a:schemeClr val="tx1"/>
                </a:solidFill>
                <a:latin typeface="Arial"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MS PGothic" pitchFamily="34" charset="-128"/>
              </a:defRPr>
            </a:lvl9pPr>
          </a:lstStyle>
          <a:p>
            <a:r>
              <a:rPr lang="en-US" sz="2800" b="1">
                <a:solidFill>
                  <a:schemeClr val="bg1"/>
                </a:solidFill>
              </a:rPr>
              <a:t>Transforming lives ……through  SV/PV  </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p:cNvSpPr>
            <a:spLocks noGrp="1"/>
          </p:cNvSpPr>
          <p:nvPr>
            <p:ph type="title"/>
          </p:nvPr>
        </p:nvSpPr>
        <p:spPr>
          <a:xfrm>
            <a:off x="457200" y="0"/>
            <a:ext cx="7772400" cy="914400"/>
          </a:xfrm>
        </p:spPr>
        <p:txBody>
          <a:bodyPr/>
          <a:lstStyle/>
          <a:p>
            <a:r>
              <a:rPr lang="en-US" smtClean="0"/>
              <a:t>Assessment, Tracking &amp; Research  : </a:t>
            </a:r>
            <a:br>
              <a:rPr lang="en-US" smtClean="0"/>
            </a:br>
            <a:r>
              <a:rPr lang="en-US" sz="2400" smtClean="0"/>
              <a:t> enrolled, mainstreamed for capturing transitions </a:t>
            </a:r>
            <a:endParaRPr lang="en-US" smtClean="0"/>
          </a:p>
        </p:txBody>
      </p:sp>
      <p:sp>
        <p:nvSpPr>
          <p:cNvPr id="26627" name="Content Placeholder 2"/>
          <p:cNvSpPr>
            <a:spLocks noGrp="1"/>
          </p:cNvSpPr>
          <p:nvPr>
            <p:ph idx="1"/>
          </p:nvPr>
        </p:nvSpPr>
        <p:spPr>
          <a:xfrm>
            <a:off x="250825" y="1268413"/>
            <a:ext cx="8291513" cy="5256212"/>
          </a:xfrm>
        </p:spPr>
        <p:txBody>
          <a:bodyPr/>
          <a:lstStyle/>
          <a:p>
            <a:pPr algn="just">
              <a:buFontTx/>
              <a:buChar char="•"/>
            </a:pPr>
            <a:r>
              <a:rPr lang="en-US" sz="2000" smtClean="0"/>
              <a:t>Use and finalization of common sense systematic Monitoring tools – for all dimensions being refined:  ARNEC; WB- SABER– Aga Khan University– Human Development Prog. Health Depts/LHWs  </a:t>
            </a:r>
          </a:p>
          <a:p>
            <a:pPr algn="just">
              <a:buFontTx/>
              <a:buChar char="•"/>
            </a:pPr>
            <a:endParaRPr lang="en-US" sz="800" smtClean="0"/>
          </a:p>
          <a:p>
            <a:pPr algn="just">
              <a:buFontTx/>
              <a:buChar char="•"/>
            </a:pPr>
            <a:r>
              <a:rPr lang="en-US" sz="2000" smtClean="0"/>
              <a:t>Regular assessment of different developmental domains  Learning Metrics Taskforce (LMTF)’s 5 domains: physical well-being, social and emotional, literacy and communication, learning approaches and cognition, and numeracy and mathematics:  within  local contexts </a:t>
            </a:r>
          </a:p>
          <a:p>
            <a:pPr algn="just">
              <a:buFontTx/>
              <a:buChar char="•"/>
            </a:pPr>
            <a:endParaRPr lang="en-US" sz="700" smtClean="0"/>
          </a:p>
          <a:p>
            <a:pPr algn="just">
              <a:buFontTx/>
              <a:buChar char="•"/>
            </a:pPr>
            <a:r>
              <a:rPr lang="en-US" sz="2000" smtClean="0"/>
              <a:t>ICP ( Individual ECD Profile) pre tested and being implemented since Feb 2013 – an individualized portfolio with milestones </a:t>
            </a:r>
          </a:p>
          <a:p>
            <a:pPr algn="just">
              <a:buFontTx/>
              <a:buChar char="•"/>
            </a:pPr>
            <a:endParaRPr lang="en-US" sz="700" smtClean="0"/>
          </a:p>
          <a:p>
            <a:pPr algn="just">
              <a:buFontTx/>
              <a:buChar char="•"/>
            </a:pPr>
            <a:r>
              <a:rPr lang="en-US" sz="2000" smtClean="0"/>
              <a:t>Meetings across ECD Centres &amp; schools where children are being mainstreamed for a simple agreed tracking tool </a:t>
            </a:r>
          </a:p>
          <a:p>
            <a:pPr algn="just">
              <a:buFontTx/>
              <a:buChar char="•"/>
            </a:pPr>
            <a:endParaRPr lang="en-US" sz="200" smtClean="0"/>
          </a:p>
          <a:p>
            <a:pPr algn="just">
              <a:buFontTx/>
              <a:buChar char="•"/>
            </a:pPr>
            <a:r>
              <a:rPr lang="en-US" sz="2000" smtClean="0"/>
              <a:t>An ambitious longitudinal study for this program is being initiated in April  2013 to track pre primary to post primary transitions for policy influence-  looking at other studies such as CECED /ASER India- others with inputs from ARNEC  - INEE   </a:t>
            </a:r>
          </a:p>
          <a:p>
            <a:pPr>
              <a:buFontTx/>
              <a:buChar char="•"/>
            </a:pPr>
            <a:endParaRPr lang="en-US" sz="2000" smtClean="0"/>
          </a:p>
        </p:txBody>
      </p:sp>
      <p:sp>
        <p:nvSpPr>
          <p:cNvPr id="26628" name="Slide Number Placeholder 3"/>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itchFamily="34" charset="0"/>
                <a:ea typeface="MS PGothic" pitchFamily="34" charset="-128"/>
              </a:defRPr>
            </a:lvl1pPr>
            <a:lvl2pPr marL="742950" indent="-285750">
              <a:defRPr sz="2400">
                <a:solidFill>
                  <a:schemeClr val="tx1"/>
                </a:solidFill>
                <a:latin typeface="Arial" pitchFamily="34" charset="0"/>
                <a:ea typeface="MS PGothic" pitchFamily="34" charset="-128"/>
              </a:defRPr>
            </a:lvl2pPr>
            <a:lvl3pPr marL="1143000" indent="-228600">
              <a:defRPr sz="2400">
                <a:solidFill>
                  <a:schemeClr val="tx1"/>
                </a:solidFill>
                <a:latin typeface="Arial" pitchFamily="34" charset="0"/>
                <a:ea typeface="MS PGothic" pitchFamily="34" charset="-128"/>
              </a:defRPr>
            </a:lvl3pPr>
            <a:lvl4pPr marL="1600200" indent="-228600">
              <a:defRPr sz="2400">
                <a:solidFill>
                  <a:schemeClr val="tx1"/>
                </a:solidFill>
                <a:latin typeface="Arial" pitchFamily="34" charset="0"/>
                <a:ea typeface="MS PGothic" pitchFamily="34" charset="-128"/>
              </a:defRPr>
            </a:lvl4pPr>
            <a:lvl5pPr marL="2057400" indent="-228600">
              <a:defRPr sz="2400">
                <a:solidFill>
                  <a:schemeClr val="tx1"/>
                </a:solidFill>
                <a:latin typeface="Arial"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MS PGothic" pitchFamily="34" charset="-128"/>
              </a:defRPr>
            </a:lvl9pPr>
          </a:lstStyle>
          <a:p>
            <a:fld id="{0D64D472-2CF6-4346-BFEA-4AF5DF2CBBCA}" type="slidenum">
              <a:rPr lang="en-US" sz="1400" smtClean="0"/>
              <a:pPr/>
              <a:t>22</a:t>
            </a:fld>
            <a:endParaRPr lang="en-US" sz="1400" smtClean="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p:cNvSpPr>
            <a:spLocks noGrp="1"/>
          </p:cNvSpPr>
          <p:nvPr>
            <p:ph type="title"/>
          </p:nvPr>
        </p:nvSpPr>
        <p:spPr/>
        <p:txBody>
          <a:bodyPr/>
          <a:lstStyle/>
          <a:p>
            <a:r>
              <a:rPr lang="en-US" smtClean="0"/>
              <a:t>Challenges               &amp; 	Opportunities </a:t>
            </a:r>
          </a:p>
        </p:txBody>
      </p:sp>
      <p:sp>
        <p:nvSpPr>
          <p:cNvPr id="27651" name="Content Placeholder 2"/>
          <p:cNvSpPr>
            <a:spLocks noGrp="1"/>
          </p:cNvSpPr>
          <p:nvPr>
            <p:ph sz="half" idx="1"/>
          </p:nvPr>
        </p:nvSpPr>
        <p:spPr>
          <a:xfrm>
            <a:off x="250825" y="1268413"/>
            <a:ext cx="3960813" cy="5329237"/>
          </a:xfrm>
          <a:solidFill>
            <a:srgbClr val="CCFF99"/>
          </a:solidFill>
        </p:spPr>
        <p:txBody>
          <a:bodyPr/>
          <a:lstStyle/>
          <a:p>
            <a:pPr marL="0" indent="0">
              <a:buFontTx/>
              <a:buChar char="•"/>
            </a:pPr>
            <a:r>
              <a:rPr lang="en-US" sz="2000" smtClean="0"/>
              <a:t>Inclusive approaches to ensure challenged children get timely support; early detection/ referrals.</a:t>
            </a:r>
          </a:p>
          <a:p>
            <a:pPr marL="0" indent="0">
              <a:buFontTx/>
              <a:buChar char="•"/>
            </a:pPr>
            <a:endParaRPr lang="en-US" sz="1000" smtClean="0"/>
          </a:p>
          <a:p>
            <a:pPr marL="0" indent="0"/>
            <a:endParaRPr lang="en-US" sz="100" smtClean="0"/>
          </a:p>
          <a:p>
            <a:pPr marL="0" indent="0">
              <a:buFontTx/>
              <a:buChar char="•"/>
            </a:pPr>
            <a:r>
              <a:rPr lang="en-US" sz="1800" smtClean="0"/>
              <a:t>Institutional ownership of the program  health, education or/and social welfare ?  </a:t>
            </a:r>
          </a:p>
          <a:p>
            <a:pPr marL="0" indent="0">
              <a:buFontTx/>
              <a:buChar char="•"/>
            </a:pPr>
            <a:endParaRPr lang="en-US" sz="1000" smtClean="0"/>
          </a:p>
          <a:p>
            <a:pPr marL="0" indent="0">
              <a:buFontTx/>
              <a:buChar char="•"/>
            </a:pPr>
            <a:endParaRPr lang="en-US" sz="100" smtClean="0"/>
          </a:p>
          <a:p>
            <a:pPr marL="0" indent="0">
              <a:buFontTx/>
              <a:buChar char="•"/>
            </a:pPr>
            <a:r>
              <a:rPr lang="en-US" sz="2000" smtClean="0"/>
              <a:t>Mobilizing resources to meet demand for SVs from  nearby villages&amp; districts </a:t>
            </a:r>
          </a:p>
          <a:p>
            <a:pPr marL="0" indent="0">
              <a:buFontTx/>
              <a:buChar char="•"/>
            </a:pPr>
            <a:endParaRPr lang="en-US" sz="1100" smtClean="0"/>
          </a:p>
          <a:p>
            <a:pPr marL="0" indent="0">
              <a:buFontTx/>
              <a:buChar char="•"/>
            </a:pPr>
            <a:r>
              <a:rPr lang="en-US" sz="2000" smtClean="0"/>
              <a:t> Reporting progress on indicators for MDGs/EFA ..to key decision makers/bodies</a:t>
            </a:r>
          </a:p>
          <a:p>
            <a:pPr marL="0" indent="0">
              <a:buFontTx/>
              <a:buChar char="•"/>
            </a:pPr>
            <a:r>
              <a:rPr lang="en-US" sz="2000" smtClean="0"/>
              <a:t> Rigorous long term research collaborations for policy influence </a:t>
            </a:r>
          </a:p>
          <a:p>
            <a:pPr marL="0" indent="0">
              <a:buFontTx/>
              <a:buChar char="•"/>
            </a:pPr>
            <a:endParaRPr lang="en-US" sz="2000" smtClean="0"/>
          </a:p>
          <a:p>
            <a:pPr marL="0" indent="0"/>
            <a:endParaRPr lang="en-US" smtClean="0"/>
          </a:p>
        </p:txBody>
      </p:sp>
      <p:sp>
        <p:nvSpPr>
          <p:cNvPr id="37892" name="Content Placeholder 3"/>
          <p:cNvSpPr>
            <a:spLocks noGrp="1"/>
          </p:cNvSpPr>
          <p:nvPr>
            <p:ph sz="half" idx="2"/>
          </p:nvPr>
        </p:nvSpPr>
        <p:spPr>
          <a:xfrm>
            <a:off x="4787900" y="1268413"/>
            <a:ext cx="4032250" cy="5400675"/>
          </a:xfrm>
          <a:solidFill>
            <a:schemeClr val="accent5"/>
          </a:solidFill>
        </p:spPr>
        <p:txBody>
          <a:bodyPr/>
          <a:lstStyle/>
          <a:p>
            <a:pPr marL="0" indent="0">
              <a:defRPr/>
            </a:pPr>
            <a:r>
              <a:rPr lang="en-US" sz="2000" b="1" dirty="0" smtClean="0">
                <a:solidFill>
                  <a:srgbClr val="0070C0"/>
                </a:solidFill>
              </a:rPr>
              <a:t>Linkages with Special Education depts. and specialists- an emergent area </a:t>
            </a:r>
          </a:p>
          <a:p>
            <a:pPr marL="0" indent="0">
              <a:defRPr/>
            </a:pPr>
            <a:endParaRPr lang="en-US" sz="1200" b="1" dirty="0" smtClean="0">
              <a:solidFill>
                <a:srgbClr val="0070C0"/>
              </a:solidFill>
            </a:endParaRPr>
          </a:p>
          <a:p>
            <a:pPr marL="0" indent="0">
              <a:defRPr/>
            </a:pPr>
            <a:r>
              <a:rPr lang="en-US" sz="2000" b="1" dirty="0" smtClean="0">
                <a:solidFill>
                  <a:srgbClr val="0070C0"/>
                </a:solidFill>
              </a:rPr>
              <a:t>Creating ownership of the program across 2-3 depts. Leading to National ECD policy </a:t>
            </a:r>
          </a:p>
          <a:p>
            <a:pPr marL="0" indent="0">
              <a:defRPr/>
            </a:pPr>
            <a:endParaRPr lang="en-US" sz="1000" b="1" dirty="0" smtClean="0">
              <a:solidFill>
                <a:srgbClr val="0070C0"/>
              </a:solidFill>
            </a:endParaRPr>
          </a:p>
          <a:p>
            <a:pPr marL="0" indent="0">
              <a:defRPr/>
            </a:pPr>
            <a:r>
              <a:rPr lang="en-US" sz="1600" b="1" dirty="0" smtClean="0">
                <a:solidFill>
                  <a:srgbClr val="0070C0"/>
                </a:solidFill>
              </a:rPr>
              <a:t>1. Provincial </a:t>
            </a:r>
            <a:r>
              <a:rPr lang="en-US" sz="1600" b="1" dirty="0" err="1" smtClean="0">
                <a:solidFill>
                  <a:srgbClr val="0070C0"/>
                </a:solidFill>
              </a:rPr>
              <a:t>govts</a:t>
            </a:r>
            <a:r>
              <a:rPr lang="en-US" sz="1600" b="1" dirty="0" smtClean="0">
                <a:solidFill>
                  <a:srgbClr val="0070C0"/>
                </a:solidFill>
              </a:rPr>
              <a:t>. advocating for results, costs/ impact resources  </a:t>
            </a:r>
          </a:p>
          <a:p>
            <a:pPr marL="0" indent="0">
              <a:defRPr/>
            </a:pPr>
            <a:r>
              <a:rPr lang="en-US" sz="1600" b="1" dirty="0" smtClean="0">
                <a:solidFill>
                  <a:srgbClr val="0070C0"/>
                </a:solidFill>
              </a:rPr>
              <a:t>2. South Asia /SAARC level</a:t>
            </a:r>
          </a:p>
          <a:p>
            <a:pPr marL="0" indent="0">
              <a:defRPr/>
            </a:pPr>
            <a:r>
              <a:rPr lang="en-US" sz="1600" b="1" dirty="0" smtClean="0">
                <a:solidFill>
                  <a:srgbClr val="0070C0"/>
                </a:solidFill>
              </a:rPr>
              <a:t>3. New Donors – Foundations</a:t>
            </a:r>
          </a:p>
          <a:p>
            <a:pPr marL="0" indent="0">
              <a:defRPr/>
            </a:pPr>
            <a:r>
              <a:rPr lang="en-US" sz="1600" b="1" dirty="0" smtClean="0">
                <a:solidFill>
                  <a:srgbClr val="0070C0"/>
                </a:solidFill>
              </a:rPr>
              <a:t>4. Making ECD </a:t>
            </a:r>
            <a:r>
              <a:rPr lang="en-US" sz="1600" b="1" dirty="0" err="1" smtClean="0">
                <a:solidFill>
                  <a:srgbClr val="0070C0"/>
                </a:solidFill>
              </a:rPr>
              <a:t>centres</a:t>
            </a:r>
            <a:r>
              <a:rPr lang="en-US" sz="1600" b="1" dirty="0" smtClean="0">
                <a:solidFill>
                  <a:srgbClr val="0070C0"/>
                </a:solidFill>
              </a:rPr>
              <a:t> sustainable as social enterprises -      </a:t>
            </a:r>
            <a:endParaRPr lang="en-US" sz="2000" b="1" dirty="0" smtClean="0">
              <a:solidFill>
                <a:srgbClr val="0070C0"/>
              </a:solidFill>
            </a:endParaRPr>
          </a:p>
          <a:p>
            <a:pPr marL="0" indent="0">
              <a:defRPr/>
            </a:pPr>
            <a:endParaRPr lang="en-US" sz="1000" b="1" dirty="0" smtClean="0">
              <a:solidFill>
                <a:srgbClr val="0070C0"/>
              </a:solidFill>
            </a:endParaRPr>
          </a:p>
          <a:p>
            <a:pPr marL="0" indent="0">
              <a:defRPr/>
            </a:pPr>
            <a:r>
              <a:rPr lang="en-US" sz="2000" b="1" dirty="0" smtClean="0">
                <a:solidFill>
                  <a:srgbClr val="0070C0"/>
                </a:solidFill>
              </a:rPr>
              <a:t>Working w. research groups in the region to influence national, regional and global goals   </a:t>
            </a:r>
          </a:p>
        </p:txBody>
      </p:sp>
      <p:sp>
        <p:nvSpPr>
          <p:cNvPr id="27653" name="Slide Number Placeholder 4"/>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itchFamily="34" charset="0"/>
                <a:ea typeface="MS PGothic" pitchFamily="34" charset="-128"/>
              </a:defRPr>
            </a:lvl1pPr>
            <a:lvl2pPr marL="742950" indent="-285750">
              <a:defRPr sz="2400">
                <a:solidFill>
                  <a:schemeClr val="tx1"/>
                </a:solidFill>
                <a:latin typeface="Arial" pitchFamily="34" charset="0"/>
                <a:ea typeface="MS PGothic" pitchFamily="34" charset="-128"/>
              </a:defRPr>
            </a:lvl2pPr>
            <a:lvl3pPr marL="1143000" indent="-228600">
              <a:defRPr sz="2400">
                <a:solidFill>
                  <a:schemeClr val="tx1"/>
                </a:solidFill>
                <a:latin typeface="Arial" pitchFamily="34" charset="0"/>
                <a:ea typeface="MS PGothic" pitchFamily="34" charset="-128"/>
              </a:defRPr>
            </a:lvl3pPr>
            <a:lvl4pPr marL="1600200" indent="-228600">
              <a:defRPr sz="2400">
                <a:solidFill>
                  <a:schemeClr val="tx1"/>
                </a:solidFill>
                <a:latin typeface="Arial" pitchFamily="34" charset="0"/>
                <a:ea typeface="MS PGothic" pitchFamily="34" charset="-128"/>
              </a:defRPr>
            </a:lvl4pPr>
            <a:lvl5pPr marL="2057400" indent="-228600">
              <a:defRPr sz="2400">
                <a:solidFill>
                  <a:schemeClr val="tx1"/>
                </a:solidFill>
                <a:latin typeface="Arial"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MS PGothic" pitchFamily="34" charset="-128"/>
              </a:defRPr>
            </a:lvl9pPr>
          </a:lstStyle>
          <a:p>
            <a:fld id="{0789C5ED-12F7-4C0A-B7B0-ED03D4BBACCA}" type="slidenum">
              <a:rPr lang="en-US" sz="1400" smtClean="0"/>
              <a:pPr/>
              <a:t>23</a:t>
            </a:fld>
            <a:endParaRPr lang="en-US" sz="1400" smtClean="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Number Placeholder 5"/>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itchFamily="34" charset="0"/>
                <a:ea typeface="MS PGothic" pitchFamily="34" charset="-128"/>
              </a:defRPr>
            </a:lvl1pPr>
            <a:lvl2pPr marL="742950" indent="-285750">
              <a:defRPr sz="2400">
                <a:solidFill>
                  <a:schemeClr val="tx1"/>
                </a:solidFill>
                <a:latin typeface="Arial" pitchFamily="34" charset="0"/>
                <a:ea typeface="MS PGothic" pitchFamily="34" charset="-128"/>
              </a:defRPr>
            </a:lvl2pPr>
            <a:lvl3pPr marL="1143000" indent="-228600">
              <a:defRPr sz="2400">
                <a:solidFill>
                  <a:schemeClr val="tx1"/>
                </a:solidFill>
                <a:latin typeface="Arial" pitchFamily="34" charset="0"/>
                <a:ea typeface="MS PGothic" pitchFamily="34" charset="-128"/>
              </a:defRPr>
            </a:lvl3pPr>
            <a:lvl4pPr marL="1600200" indent="-228600">
              <a:defRPr sz="2400">
                <a:solidFill>
                  <a:schemeClr val="tx1"/>
                </a:solidFill>
                <a:latin typeface="Arial" pitchFamily="34" charset="0"/>
                <a:ea typeface="MS PGothic" pitchFamily="34" charset="-128"/>
              </a:defRPr>
            </a:lvl4pPr>
            <a:lvl5pPr marL="2057400" indent="-228600">
              <a:defRPr sz="2400">
                <a:solidFill>
                  <a:schemeClr val="tx1"/>
                </a:solidFill>
                <a:latin typeface="Arial"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MS PGothic" pitchFamily="34" charset="-128"/>
              </a:defRPr>
            </a:lvl9pPr>
          </a:lstStyle>
          <a:p>
            <a:fld id="{7C513B71-39CA-4186-952D-474EA2D13CA4}" type="slidenum">
              <a:rPr lang="en-US" sz="1400" smtClean="0"/>
              <a:pPr/>
              <a:t>24</a:t>
            </a:fld>
            <a:endParaRPr lang="en-US" sz="1400" smtClean="0"/>
          </a:p>
        </p:txBody>
      </p:sp>
      <p:sp>
        <p:nvSpPr>
          <p:cNvPr id="28675" name="Text Box 16"/>
          <p:cNvSpPr txBox="1">
            <a:spLocks noChangeArrowheads="1"/>
          </p:cNvSpPr>
          <p:nvPr/>
        </p:nvSpPr>
        <p:spPr bwMode="auto">
          <a:xfrm>
            <a:off x="971550" y="333375"/>
            <a:ext cx="62484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itchFamily="34" charset="0"/>
                <a:ea typeface="MS PGothic" pitchFamily="34" charset="-128"/>
              </a:defRPr>
            </a:lvl1pPr>
            <a:lvl2pPr marL="742950" indent="-285750">
              <a:defRPr sz="2400">
                <a:solidFill>
                  <a:schemeClr val="tx1"/>
                </a:solidFill>
                <a:latin typeface="Arial" pitchFamily="34" charset="0"/>
                <a:ea typeface="MS PGothic" pitchFamily="34" charset="-128"/>
              </a:defRPr>
            </a:lvl2pPr>
            <a:lvl3pPr marL="1143000" indent="-228600">
              <a:defRPr sz="2400">
                <a:solidFill>
                  <a:schemeClr val="tx1"/>
                </a:solidFill>
                <a:latin typeface="Arial" pitchFamily="34" charset="0"/>
                <a:ea typeface="MS PGothic" pitchFamily="34" charset="-128"/>
              </a:defRPr>
            </a:lvl3pPr>
            <a:lvl4pPr marL="1600200" indent="-228600">
              <a:defRPr sz="2400">
                <a:solidFill>
                  <a:schemeClr val="tx1"/>
                </a:solidFill>
                <a:latin typeface="Arial" pitchFamily="34" charset="0"/>
                <a:ea typeface="MS PGothic" pitchFamily="34" charset="-128"/>
              </a:defRPr>
            </a:lvl4pPr>
            <a:lvl5pPr marL="2057400" indent="-228600">
              <a:defRPr sz="2400">
                <a:solidFill>
                  <a:schemeClr val="tx1"/>
                </a:solidFill>
                <a:latin typeface="Arial"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MS PGothic" pitchFamily="34" charset="-128"/>
              </a:defRPr>
            </a:lvl9pPr>
          </a:lstStyle>
          <a:p>
            <a:pPr>
              <a:spcBef>
                <a:spcPct val="50000"/>
              </a:spcBef>
            </a:pPr>
            <a:endParaRPr lang="en-US"/>
          </a:p>
        </p:txBody>
      </p:sp>
      <p:pic>
        <p:nvPicPr>
          <p:cNvPr id="28676" name="Picture 10" descr="C:\Users\User\Pictures\svpics\DSC09785 - Copy.JPG"/>
          <p:cNvPicPr>
            <a:picLocks noChangeAspect="1" noChangeArrowheads="1"/>
          </p:cNvPicPr>
          <p:nvPr/>
        </p:nvPicPr>
        <p:blipFill>
          <a:blip r:embed="rId3">
            <a:lum contrast="-30000"/>
            <a:extLst>
              <a:ext uri="{28A0092B-C50C-407E-A947-70E740481C1C}">
                <a14:useLocalDpi xmlns:a14="http://schemas.microsoft.com/office/drawing/2010/main" val="0"/>
              </a:ext>
            </a:extLst>
          </a:blip>
          <a:srcRect/>
          <a:stretch>
            <a:fillRect/>
          </a:stretch>
        </p:blipFill>
        <p:spPr bwMode="auto">
          <a:xfrm>
            <a:off x="-36513" y="1314450"/>
            <a:ext cx="9180513" cy="4059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677" name="TextBox 6"/>
          <p:cNvSpPr txBox="1">
            <a:spLocks noChangeArrowheads="1"/>
          </p:cNvSpPr>
          <p:nvPr/>
        </p:nvSpPr>
        <p:spPr bwMode="auto">
          <a:xfrm>
            <a:off x="0" y="0"/>
            <a:ext cx="91440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pitchFamily="34" charset="0"/>
                <a:ea typeface="MS PGothic" pitchFamily="34" charset="-128"/>
              </a:defRPr>
            </a:lvl1pPr>
            <a:lvl2pPr marL="742950" indent="-285750">
              <a:defRPr sz="2400">
                <a:solidFill>
                  <a:schemeClr val="tx1"/>
                </a:solidFill>
                <a:latin typeface="Arial" pitchFamily="34" charset="0"/>
                <a:ea typeface="MS PGothic" pitchFamily="34" charset="-128"/>
              </a:defRPr>
            </a:lvl2pPr>
            <a:lvl3pPr marL="1143000" indent="-228600">
              <a:defRPr sz="2400">
                <a:solidFill>
                  <a:schemeClr val="tx1"/>
                </a:solidFill>
                <a:latin typeface="Arial" pitchFamily="34" charset="0"/>
                <a:ea typeface="MS PGothic" pitchFamily="34" charset="-128"/>
              </a:defRPr>
            </a:lvl3pPr>
            <a:lvl4pPr marL="1600200" indent="-228600">
              <a:defRPr sz="2400">
                <a:solidFill>
                  <a:schemeClr val="tx1"/>
                </a:solidFill>
                <a:latin typeface="Arial" pitchFamily="34" charset="0"/>
                <a:ea typeface="MS PGothic" pitchFamily="34" charset="-128"/>
              </a:defRPr>
            </a:lvl4pPr>
            <a:lvl5pPr marL="2057400" indent="-228600">
              <a:defRPr sz="2400">
                <a:solidFill>
                  <a:schemeClr val="tx1"/>
                </a:solidFill>
                <a:latin typeface="Arial"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MS PGothic" pitchFamily="34" charset="-128"/>
              </a:defRPr>
            </a:lvl9pPr>
          </a:lstStyle>
          <a:p>
            <a:pPr algn="ctr"/>
            <a:r>
              <a:rPr lang="en-US" sz="3200">
                <a:solidFill>
                  <a:srgbClr val="FFFF00"/>
                </a:solidFill>
              </a:rPr>
              <a:t>Thank You</a:t>
            </a:r>
          </a:p>
        </p:txBody>
      </p:sp>
      <p:sp>
        <p:nvSpPr>
          <p:cNvPr id="28678" name="Rectangle 7"/>
          <p:cNvSpPr>
            <a:spLocks noChangeArrowheads="1"/>
          </p:cNvSpPr>
          <p:nvPr/>
        </p:nvSpPr>
        <p:spPr bwMode="auto">
          <a:xfrm>
            <a:off x="2124075" y="5445125"/>
            <a:ext cx="5616575"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t>For all info : email: </a:t>
            </a:r>
            <a:r>
              <a:rPr lang="en-US">
                <a:hlinkClick r:id="rId4"/>
              </a:rPr>
              <a:t>itacec@gmail.com</a:t>
            </a:r>
            <a:r>
              <a:rPr lang="en-US"/>
              <a:t> and </a:t>
            </a:r>
            <a:r>
              <a:rPr lang="en-US">
                <a:solidFill>
                  <a:srgbClr val="FFFF00"/>
                </a:solidFill>
                <a:hlinkClick r:id="rId5"/>
              </a:rPr>
              <a:t>sanjhavehraita@gmail.com</a:t>
            </a:r>
            <a:r>
              <a:rPr lang="en-US">
                <a:solidFill>
                  <a:srgbClr val="FFFF00"/>
                </a:solidFill>
              </a:rPr>
              <a:t>  </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Blank Presentation">
  <a:themeElements>
    <a:clrScheme name="Blank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Blank Presentation">
      <a:majorFont>
        <a:latin typeface="Arial"/>
        <a:ea typeface="ＭＳ Ｐゴシック"/>
        <a:cs typeface="ＭＳ Ｐゴシック"/>
      </a:majorFont>
      <a:minorFont>
        <a:latin typeface="Arial"/>
        <a:ea typeface="ＭＳ Ｐゴシック"/>
        <a:cs typeface="ＭＳ Ｐゴシック"/>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a:ln>
              <a:noFill/>
            </a:ln>
            <a:solidFill>
              <a:srgbClr val="000000"/>
            </a:solidFill>
            <a:effectLst/>
            <a:latin typeface="Arial" charset="0"/>
            <a:ea typeface="ＭＳ Ｐゴシック" charset="0"/>
            <a:cs typeface="ＭＳ Ｐゴシック"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a:ln>
              <a:noFill/>
            </a:ln>
            <a:solidFill>
              <a:srgbClr val="000000"/>
            </a:solidFill>
            <a:effectLst/>
            <a:latin typeface="Arial" charset="0"/>
            <a:ea typeface="ＭＳ Ｐゴシック" charset="0"/>
            <a:cs typeface="ＭＳ Ｐゴシック" charset="0"/>
          </a:defRPr>
        </a:defPPr>
      </a:lstStyle>
    </a:lnDef>
  </a:objectDefaults>
  <a:extraClrSchemeLst>
    <a:extraClrScheme>
      <a:clrScheme name="Blank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Blank Presentatio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Blank Presentatio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Blank Presentation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Blank Presentatio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Blank Presentatio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Blank Presentatio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Blank Presentatio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Blank Presentatio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10815</TotalTime>
  <Words>1868</Words>
  <Application>Microsoft Office PowerPoint</Application>
  <PresentationFormat>On-screen Show (4:3)</PresentationFormat>
  <Paragraphs>282</Paragraphs>
  <Slides>24</Slides>
  <Notes>4</Notes>
  <HiddenSlides>0</HiddenSlides>
  <MMClips>0</MMClips>
  <ScaleCrop>false</ScaleCrop>
  <HeadingPairs>
    <vt:vector size="6" baseType="variant">
      <vt:variant>
        <vt:lpstr>Fonts Used</vt:lpstr>
      </vt:variant>
      <vt:variant>
        <vt:i4>13</vt:i4>
      </vt:variant>
      <vt:variant>
        <vt:lpstr>Theme</vt:lpstr>
      </vt:variant>
      <vt:variant>
        <vt:i4>1</vt:i4>
      </vt:variant>
      <vt:variant>
        <vt:lpstr>Slide Titles</vt:lpstr>
      </vt:variant>
      <vt:variant>
        <vt:i4>24</vt:i4>
      </vt:variant>
    </vt:vector>
  </HeadingPairs>
  <TitlesOfParts>
    <vt:vector size="38" baseType="lpstr">
      <vt:lpstr>Arial</vt:lpstr>
      <vt:lpstr>MS PGothic</vt:lpstr>
      <vt:lpstr>Wingdings</vt:lpstr>
      <vt:lpstr>Arial headings</vt:lpstr>
      <vt:lpstr>Arabic Typesetting</vt:lpstr>
      <vt:lpstr>Calibri</vt:lpstr>
      <vt:lpstr>Baskerville Old Face</vt:lpstr>
      <vt:lpstr>Andalus</vt:lpstr>
      <vt:lpstr>Batang</vt:lpstr>
      <vt:lpstr>Angsana New</vt:lpstr>
      <vt:lpstr>Times New Roman</vt:lpstr>
      <vt:lpstr>+mj-lt</vt:lpstr>
      <vt:lpstr>Myriad</vt:lpstr>
      <vt:lpstr>Blank Presentation</vt:lpstr>
      <vt:lpstr>Readiness for Early Childhood Education</vt:lpstr>
      <vt:lpstr>Presentation Flow </vt:lpstr>
      <vt:lpstr>PowerPoint Presentation</vt:lpstr>
      <vt:lpstr>PowerPoint Presentation</vt:lpstr>
      <vt:lpstr>Quality  - Excellent National Curriculum &amp; Standards - </vt:lpstr>
      <vt:lpstr>ECCE /ECD Building the Argument/Momentum</vt:lpstr>
      <vt:lpstr>PowerPoint Presentation</vt:lpstr>
      <vt:lpstr>Early Childhood Development &amp; Emergencies  </vt:lpstr>
      <vt:lpstr>A rigorous bold intervention for affected mothers and children- households  </vt:lpstr>
      <vt:lpstr>ECD Centres / Sanjha Verah… </vt:lpstr>
      <vt:lpstr>ECD in Provinces &amp; Districts</vt:lpstr>
      <vt:lpstr>PowerPoint Presentation</vt:lpstr>
      <vt:lpstr>PowerPoint Presentation</vt:lpstr>
      <vt:lpstr>ECD -  Mother &amp; Child  Sanjha/Panjho Vehras   Community Learning Centres (CLCs)  </vt:lpstr>
      <vt:lpstr>SV – An Initiative about Unique Partnerships for the Child  </vt:lpstr>
      <vt:lpstr>PowerPoint Presentation</vt:lpstr>
      <vt:lpstr> Female Support Groups for empowerment and decision-making  </vt:lpstr>
      <vt:lpstr>PowerPoint Presentation</vt:lpstr>
      <vt:lpstr>Vocational Training Course for Mothers</vt:lpstr>
      <vt:lpstr>Working Mothers Benefiting the program </vt:lpstr>
      <vt:lpstr>PowerPoint Presentation</vt:lpstr>
      <vt:lpstr>Assessment, Tracking &amp; Research  :   enrolled, mainstreamed for capturing transitions </vt:lpstr>
      <vt:lpstr>Challenges               &amp;  Opportunities </vt:lpstr>
      <vt:lpstr>PowerPoint Presentation</vt:lpstr>
    </vt:vector>
  </TitlesOfParts>
  <Company>M Dich</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 Dich</dc:creator>
  <cp:lastModifiedBy>ITA</cp:lastModifiedBy>
  <cp:revision>447</cp:revision>
  <dcterms:created xsi:type="dcterms:W3CDTF">2008-08-04T15:29:39Z</dcterms:created>
  <dcterms:modified xsi:type="dcterms:W3CDTF">2013-03-22T12:47:35Z</dcterms:modified>
</cp:coreProperties>
</file>